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81038-75D3-4068-B070-A970DC15EA96}" v="32" dt="2024-10-11T15:41:04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Sicorello" userId="441cc9bc8c67f6c4" providerId="LiveId" clId="{66F81038-75D3-4068-B070-A970DC15EA96}"/>
    <pc:docChg chg="undo custSel addSld modSld">
      <pc:chgData name="Maurizio Sicorello" userId="441cc9bc8c67f6c4" providerId="LiveId" clId="{66F81038-75D3-4068-B070-A970DC15EA96}" dt="2024-10-11T15:40:44.784" v="266" actId="1076"/>
      <pc:docMkLst>
        <pc:docMk/>
      </pc:docMkLst>
      <pc:sldChg chg="addSp delSp modSp new mod">
        <pc:chgData name="Maurizio Sicorello" userId="441cc9bc8c67f6c4" providerId="LiveId" clId="{66F81038-75D3-4068-B070-A970DC15EA96}" dt="2024-09-18T12:25:21.077" v="14" actId="2085"/>
        <pc:sldMkLst>
          <pc:docMk/>
          <pc:sldMk cId="1877448978" sldId="256"/>
        </pc:sldMkLst>
        <pc:spChg chg="del">
          <ac:chgData name="Maurizio Sicorello" userId="441cc9bc8c67f6c4" providerId="LiveId" clId="{66F81038-75D3-4068-B070-A970DC15EA96}" dt="2024-09-18T12:23:44.021" v="1" actId="478"/>
          <ac:spMkLst>
            <pc:docMk/>
            <pc:sldMk cId="1877448978" sldId="256"/>
            <ac:spMk id="2" creationId="{2AA83635-145F-0C96-F3DF-A6ECD7B7AEF3}"/>
          </ac:spMkLst>
        </pc:spChg>
        <pc:spChg chg="del">
          <ac:chgData name="Maurizio Sicorello" userId="441cc9bc8c67f6c4" providerId="LiveId" clId="{66F81038-75D3-4068-B070-A970DC15EA96}" dt="2024-09-18T12:23:44.021" v="1" actId="478"/>
          <ac:spMkLst>
            <pc:docMk/>
            <pc:sldMk cId="1877448978" sldId="256"/>
            <ac:spMk id="3" creationId="{7CCCF6E8-6384-F0D9-0C5B-EA7C092F0739}"/>
          </ac:spMkLst>
        </pc:spChg>
        <pc:spChg chg="add mod">
          <ac:chgData name="Maurizio Sicorello" userId="441cc9bc8c67f6c4" providerId="LiveId" clId="{66F81038-75D3-4068-B070-A970DC15EA96}" dt="2024-09-18T12:25:21.077" v="14" actId="2085"/>
          <ac:spMkLst>
            <pc:docMk/>
            <pc:sldMk cId="1877448978" sldId="256"/>
            <ac:spMk id="7" creationId="{339E33C8-15F2-174B-0FDF-5C1AFC22D03C}"/>
          </ac:spMkLst>
        </pc:spChg>
        <pc:picChg chg="add mod modCrop">
          <ac:chgData name="Maurizio Sicorello" userId="441cc9bc8c67f6c4" providerId="LiveId" clId="{66F81038-75D3-4068-B070-A970DC15EA96}" dt="2024-09-18T12:24:43.747" v="10" actId="1076"/>
          <ac:picMkLst>
            <pc:docMk/>
            <pc:sldMk cId="1877448978" sldId="256"/>
            <ac:picMk id="5" creationId="{7E4A2A3A-DD38-2FEB-BCE0-D09CF202E715}"/>
          </ac:picMkLst>
        </pc:picChg>
        <pc:picChg chg="add mod modCrop">
          <ac:chgData name="Maurizio Sicorello" userId="441cc9bc8c67f6c4" providerId="LiveId" clId="{66F81038-75D3-4068-B070-A970DC15EA96}" dt="2024-09-18T12:24:34.317" v="9" actId="1076"/>
          <ac:picMkLst>
            <pc:docMk/>
            <pc:sldMk cId="1877448978" sldId="256"/>
            <ac:picMk id="6" creationId="{EBB944D2-C7F4-E570-CBF6-7ADBE5FCBD98}"/>
          </ac:picMkLst>
        </pc:picChg>
      </pc:sldChg>
      <pc:sldChg chg="addSp delSp modSp new mod">
        <pc:chgData name="Maurizio Sicorello" userId="441cc9bc8c67f6c4" providerId="LiveId" clId="{66F81038-75D3-4068-B070-A970DC15EA96}" dt="2024-10-11T15:40:44.784" v="266" actId="1076"/>
        <pc:sldMkLst>
          <pc:docMk/>
          <pc:sldMk cId="3282412182" sldId="257"/>
        </pc:sldMkLst>
        <pc:spChg chg="del">
          <ac:chgData name="Maurizio Sicorello" userId="441cc9bc8c67f6c4" providerId="LiveId" clId="{66F81038-75D3-4068-B070-A970DC15EA96}" dt="2024-09-18T12:35:45.484" v="16" actId="478"/>
          <ac:spMkLst>
            <pc:docMk/>
            <pc:sldMk cId="3282412182" sldId="257"/>
            <ac:spMk id="2" creationId="{845B801B-479A-E11B-4C98-D2C417EA17AD}"/>
          </ac:spMkLst>
        </pc:spChg>
        <pc:spChg chg="add del">
          <ac:chgData name="Maurizio Sicorello" userId="441cc9bc8c67f6c4" providerId="LiveId" clId="{66F81038-75D3-4068-B070-A970DC15EA96}" dt="2024-10-11T15:35:56.847" v="91" actId="22"/>
          <ac:spMkLst>
            <pc:docMk/>
            <pc:sldMk cId="3282412182" sldId="257"/>
            <ac:spMk id="3" creationId="{318F9FDE-B7F4-59E1-EBB7-D99D0A4AA915}"/>
          </ac:spMkLst>
        </pc:spChg>
        <pc:spChg chg="del">
          <ac:chgData name="Maurizio Sicorello" userId="441cc9bc8c67f6c4" providerId="LiveId" clId="{66F81038-75D3-4068-B070-A970DC15EA96}" dt="2024-09-18T12:35:45.484" v="16" actId="478"/>
          <ac:spMkLst>
            <pc:docMk/>
            <pc:sldMk cId="3282412182" sldId="257"/>
            <ac:spMk id="3" creationId="{A034E51E-41F2-6986-8392-BC1649740FEA}"/>
          </ac:spMkLst>
        </pc:spChg>
        <pc:spChg chg="add del mod">
          <ac:chgData name="Maurizio Sicorello" userId="441cc9bc8c67f6c4" providerId="LiveId" clId="{66F81038-75D3-4068-B070-A970DC15EA96}" dt="2024-09-18T12:36:06.440" v="19" actId="478"/>
          <ac:spMkLst>
            <pc:docMk/>
            <pc:sldMk cId="3282412182" sldId="257"/>
            <ac:spMk id="6" creationId="{AFFDC661-5202-E977-99CA-94BFB022A55A}"/>
          </ac:spMkLst>
        </pc:spChg>
        <pc:spChg chg="add mod">
          <ac:chgData name="Maurizio Sicorello" userId="441cc9bc8c67f6c4" providerId="LiveId" clId="{66F81038-75D3-4068-B070-A970DC15EA96}" dt="2024-09-18T12:39:12.054" v="60" actId="2085"/>
          <ac:spMkLst>
            <pc:docMk/>
            <pc:sldMk cId="3282412182" sldId="257"/>
            <ac:spMk id="7" creationId="{B7A3F3CE-9658-33A8-E9EB-F459E6B6DE1F}"/>
          </ac:spMkLst>
        </pc:spChg>
        <pc:spChg chg="add del mod">
          <ac:chgData name="Maurizio Sicorello" userId="441cc9bc8c67f6c4" providerId="LiveId" clId="{66F81038-75D3-4068-B070-A970DC15EA96}" dt="2024-09-18T12:39:43.188" v="63" actId="478"/>
          <ac:spMkLst>
            <pc:docMk/>
            <pc:sldMk cId="3282412182" sldId="257"/>
            <ac:spMk id="8" creationId="{D4453F2F-1CD8-F527-9D37-8F5A42EA3866}"/>
          </ac:spMkLst>
        </pc:spChg>
        <pc:spChg chg="add mod">
          <ac:chgData name="Maurizio Sicorello" userId="441cc9bc8c67f6c4" providerId="LiveId" clId="{66F81038-75D3-4068-B070-A970DC15EA96}" dt="2024-10-11T15:40:22.325" v="263" actId="1076"/>
          <ac:spMkLst>
            <pc:docMk/>
            <pc:sldMk cId="3282412182" sldId="257"/>
            <ac:spMk id="9" creationId="{0BA3D447-566D-906E-E15D-47B623220C68}"/>
          </ac:spMkLst>
        </pc:spChg>
        <pc:spChg chg="add mod">
          <ac:chgData name="Maurizio Sicorello" userId="441cc9bc8c67f6c4" providerId="LiveId" clId="{66F81038-75D3-4068-B070-A970DC15EA96}" dt="2024-10-11T15:40:29.869" v="265" actId="1076"/>
          <ac:spMkLst>
            <pc:docMk/>
            <pc:sldMk cId="3282412182" sldId="257"/>
            <ac:spMk id="10" creationId="{F0164673-5171-5D8D-2F1A-0C9FE92D3F7A}"/>
          </ac:spMkLst>
        </pc:spChg>
        <pc:spChg chg="add mod">
          <ac:chgData name="Maurizio Sicorello" userId="441cc9bc8c67f6c4" providerId="LiveId" clId="{66F81038-75D3-4068-B070-A970DC15EA96}" dt="2024-10-11T15:40:44.784" v="266" actId="1076"/>
          <ac:spMkLst>
            <pc:docMk/>
            <pc:sldMk cId="3282412182" sldId="257"/>
            <ac:spMk id="11" creationId="{B6E742A0-B675-D427-A8FF-1B07AAAB8DA1}"/>
          </ac:spMkLst>
        </pc:spChg>
        <pc:spChg chg="add mod">
          <ac:chgData name="Maurizio Sicorello" userId="441cc9bc8c67f6c4" providerId="LiveId" clId="{66F81038-75D3-4068-B070-A970DC15EA96}" dt="2024-10-11T15:40:44.784" v="266" actId="1076"/>
          <ac:spMkLst>
            <pc:docMk/>
            <pc:sldMk cId="3282412182" sldId="257"/>
            <ac:spMk id="12" creationId="{8F5B3779-F8F8-7AD3-96DD-42A61EFF8D55}"/>
          </ac:spMkLst>
        </pc:spChg>
        <pc:spChg chg="add mod">
          <ac:chgData name="Maurizio Sicorello" userId="441cc9bc8c67f6c4" providerId="LiveId" clId="{66F81038-75D3-4068-B070-A970DC15EA96}" dt="2024-10-11T15:40:06.858" v="260" actId="208"/>
          <ac:spMkLst>
            <pc:docMk/>
            <pc:sldMk cId="3282412182" sldId="257"/>
            <ac:spMk id="13" creationId="{E5565F8A-E52B-7834-5B61-2AC8C333E296}"/>
          </ac:spMkLst>
        </pc:spChg>
        <pc:spChg chg="add mod">
          <ac:chgData name="Maurizio Sicorello" userId="441cc9bc8c67f6c4" providerId="LiveId" clId="{66F81038-75D3-4068-B070-A970DC15EA96}" dt="2024-10-11T15:40:11.069" v="262" actId="1076"/>
          <ac:spMkLst>
            <pc:docMk/>
            <pc:sldMk cId="3282412182" sldId="257"/>
            <ac:spMk id="14" creationId="{B3E59896-0A74-3A8A-939D-C817D16A39DA}"/>
          </ac:spMkLst>
        </pc:spChg>
        <pc:picChg chg="add mod">
          <ac:chgData name="Maurizio Sicorello" userId="441cc9bc8c67f6c4" providerId="LiveId" clId="{66F81038-75D3-4068-B070-A970DC15EA96}" dt="2024-10-11T15:37:03.136" v="104" actId="1076"/>
          <ac:picMkLst>
            <pc:docMk/>
            <pc:sldMk cId="3282412182" sldId="257"/>
            <ac:picMk id="4" creationId="{310658F8-BABC-0A7C-01F5-160221D607C4}"/>
          </ac:picMkLst>
        </pc:picChg>
        <pc:picChg chg="add mod">
          <ac:chgData name="Maurizio Sicorello" userId="441cc9bc8c67f6c4" providerId="LiveId" clId="{66F81038-75D3-4068-B070-A970DC15EA96}" dt="2024-10-11T15:37:03.136" v="104" actId="1076"/>
          <ac:picMkLst>
            <pc:docMk/>
            <pc:sldMk cId="3282412182" sldId="257"/>
            <ac:picMk id="5" creationId="{3C219006-997A-84E4-9141-9F0E8BCD8083}"/>
          </ac:picMkLst>
        </pc:picChg>
        <pc:picChg chg="add mod">
          <ac:chgData name="Maurizio Sicorello" userId="441cc9bc8c67f6c4" providerId="LiveId" clId="{66F81038-75D3-4068-B070-A970DC15EA96}" dt="2024-10-11T15:37:03.136" v="104" actId="1076"/>
          <ac:picMkLst>
            <pc:docMk/>
            <pc:sldMk cId="3282412182" sldId="257"/>
            <ac:picMk id="8" creationId="{B319F560-1245-E121-B5F4-797859AEABAE}"/>
          </ac:picMkLst>
        </pc:picChg>
        <pc:picChg chg="add mod">
          <ac:chgData name="Maurizio Sicorello" userId="441cc9bc8c67f6c4" providerId="LiveId" clId="{66F81038-75D3-4068-B070-A970DC15EA96}" dt="2024-10-11T15:36:47.557" v="103" actId="1076"/>
          <ac:picMkLst>
            <pc:docMk/>
            <pc:sldMk cId="3282412182" sldId="257"/>
            <ac:picMk id="1026" creationId="{3C844881-405D-2C5D-4E57-1F54A069F056}"/>
          </ac:picMkLst>
        </pc:picChg>
        <pc:picChg chg="add del mod">
          <ac:chgData name="Maurizio Sicorello" userId="441cc9bc8c67f6c4" providerId="LiveId" clId="{66F81038-75D3-4068-B070-A970DC15EA96}" dt="2024-10-11T15:36:08.921" v="95" actId="478"/>
          <ac:picMkLst>
            <pc:docMk/>
            <pc:sldMk cId="3282412182" sldId="257"/>
            <ac:picMk id="1028" creationId="{62E1F8F0-C21C-04A8-0A56-FB5113E54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48283-43F4-B4B4-B17B-DD97C0951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0F3729-C2D4-AC01-CC97-7F4671305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20C4C-E0EA-2153-3A19-B7A174C4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34ABA-4A92-E619-01C5-2742B44C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0F2520-5966-7291-1A40-CC9305C0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AFAFD-302F-B9CA-3195-1AB195E0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F7F334-B857-5527-115D-0A8BB6088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5667C-7A0A-CEBA-D66A-1C8C96DE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24E4F0-1C7C-A99F-5216-64FBEBFF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41917C-9606-2C78-7D8D-FD45383F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8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25BB0A-1E15-04E1-6207-D6839C801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8A2DFB-EB29-DB86-79A5-A253420C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3F968-63A9-5C9A-98CF-7E1F7120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41EE0-4A56-BA95-86BB-6A9C4D2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0D4BC-F3E6-6054-09A2-182082B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8BE1-0808-D251-A162-2FEE8B9A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10035-7F06-C80A-428A-98ACEBAC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39424-C9E5-B74F-1C51-85D1AB65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B98B3-3E3A-13A4-051F-97F619BB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578875-1D13-96E0-590C-4C218D07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4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FEA18-5077-4C41-DA4A-B2826B19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F6F2CC-00D2-5CB4-C262-C4DFBE59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A872B-34D6-032C-0F8C-9A886699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5D974-C690-DCF9-1D90-5B87812E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AF228-6F4B-1B26-EC56-1CFCC6C8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F9981-73E5-2873-B519-EAEE3D76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561EC-F898-B2C0-CB73-ECD418598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EEB649-AC6A-481A-C566-51FB84E23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A02D25-D469-9E57-C370-186689C8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9352D3-8F6A-A007-068D-DC2C3442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CF7784-2F77-2482-0A1A-A491891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45D46-FCCD-250B-D8B7-5C65201F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3A71E-0BEA-DFBF-49CD-C16E5EC9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1574AC-CC7B-A8A5-0158-22E0E9488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294205-743A-86BC-9C8E-FF337D634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092180-91CF-4E77-DEBD-93DA074C1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B5B2D5-F603-6D46-2700-889459A3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9890B0-C711-DE6E-9389-17DDF589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DB8749-74A3-9366-2424-1BD47548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3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E73F6-34A6-DC46-48DC-D15F8E58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8F5A35-BFC1-BAC7-FE7D-9BBCCB7B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B1FCF1-F681-C784-2E6A-30C1FC6E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2273C2-4DE7-433F-166A-A1A4FFF6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4F4000-5532-61DA-144D-F414D0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4EF4B0-FA74-F464-5C5D-EBB7F2D7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10DBD2-A4DD-2206-C78D-42B41C40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09EC1-6242-3360-A841-E4E99A5C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C293C0-3235-FC8D-FE68-0DDC9679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F332A1-845D-7273-4E36-5FD06A38E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E75B6-A18E-0084-03BE-F7858E2F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10DFA4-22F2-AE30-F959-BBD8790D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6677E0-3AD4-5382-E01B-0FAA0091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42343-A3B3-D8D9-F3A7-37DE1E7B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8801EB-0935-755E-2872-85B30D060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FC7A2F-FF26-C917-5C2D-6073C6CC0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0F9A64-3C4D-A4E9-80B7-7EBED795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E9AE9-1E43-3A1A-89B8-F2BD0CDB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893F3E-E5CF-B490-A8EA-935A0D7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8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64A740-D192-E96F-3170-D97A64F0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85DCD-4925-EF1A-6358-A2F78A7F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EB309-1270-27F5-B4F2-939B7DCB1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2DD89-3A40-4132-939A-E4EEE25CFDF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DC32F1-AB9E-FD6B-CE5F-748A98F2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ADD5F0-985E-6C98-121F-A45F5A5D6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22D823-223F-4BFA-91ED-7E6001590F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7E4A2A3A-DD38-2FEB-BCE0-D09CF202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43"/>
          <a:stretch/>
        </p:blipFill>
        <p:spPr>
          <a:xfrm>
            <a:off x="3549597" y="395924"/>
            <a:ext cx="4790187" cy="1121790"/>
          </a:xfrm>
          <a:prstGeom prst="rect">
            <a:avLst/>
          </a:prstGeom>
        </p:spPr>
      </p:pic>
      <p:pic>
        <p:nvPicPr>
          <p:cNvPr id="6" name="Grafik 5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EBB944D2-C7F4-E570-CBF6-7ADBE5FCB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7"/>
          <a:stretch/>
        </p:blipFill>
        <p:spPr>
          <a:xfrm>
            <a:off x="3700906" y="1517714"/>
            <a:ext cx="4790187" cy="506690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39E33C8-15F2-174B-0FDF-5C1AFC22D03C}"/>
              </a:ext>
            </a:extLst>
          </p:cNvPr>
          <p:cNvSpPr/>
          <p:nvPr/>
        </p:nvSpPr>
        <p:spPr>
          <a:xfrm>
            <a:off x="3471069" y="1284287"/>
            <a:ext cx="647700" cy="209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310658F8-BABC-0A7C-01F5-160221D6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43"/>
          <a:stretch/>
        </p:blipFill>
        <p:spPr>
          <a:xfrm rot="16200000">
            <a:off x="2053669" y="5022216"/>
            <a:ext cx="2186696" cy="512092"/>
          </a:xfrm>
          <a:prstGeom prst="rect">
            <a:avLst/>
          </a:prstGeom>
        </p:spPr>
      </p:pic>
      <p:pic>
        <p:nvPicPr>
          <p:cNvPr id="5" name="Grafik 4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3C219006-997A-84E4-9141-9F0E8BCD8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7"/>
          <a:stretch/>
        </p:blipFill>
        <p:spPr>
          <a:xfrm>
            <a:off x="3486469" y="3896400"/>
            <a:ext cx="2442720" cy="25838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844881-405D-2C5D-4E57-1F54A069F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902" y="441125"/>
            <a:ext cx="57626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A3F3CE-9658-33A8-E9EB-F459E6B6DE1F}"/>
              </a:ext>
            </a:extLst>
          </p:cNvPr>
          <p:cNvSpPr/>
          <p:nvPr/>
        </p:nvSpPr>
        <p:spPr>
          <a:xfrm>
            <a:off x="3295650" y="5565775"/>
            <a:ext cx="107414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A3D447-566D-906E-E15D-47B623220C68}"/>
              </a:ext>
            </a:extLst>
          </p:cNvPr>
          <p:cNvSpPr/>
          <p:nvPr/>
        </p:nvSpPr>
        <p:spPr>
          <a:xfrm>
            <a:off x="2655337" y="122058"/>
            <a:ext cx="2081079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 </a:t>
            </a:r>
            <a:r>
              <a:rPr lang="de-DE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Neuroticism</a:t>
            </a:r>
            <a:r>
              <a:rPr lang="de-DE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facets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164673-5171-5D8D-2F1A-0C9FE92D3F7A}"/>
              </a:ext>
            </a:extLst>
          </p:cNvPr>
          <p:cNvSpPr/>
          <p:nvPr/>
        </p:nvSpPr>
        <p:spPr>
          <a:xfrm>
            <a:off x="5845214" y="122058"/>
            <a:ext cx="2435873" cy="36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Self- and other-reports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6E742A0-B675-D427-A8FF-1B07AAAB8DA1}"/>
              </a:ext>
            </a:extLst>
          </p:cNvPr>
          <p:cNvSpPr/>
          <p:nvPr/>
        </p:nvSpPr>
        <p:spPr>
          <a:xfrm>
            <a:off x="2655337" y="3628048"/>
            <a:ext cx="2240513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 Vulnerability pattern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5B3779-F8F8-7AD3-96DD-42A61EFF8D55}"/>
              </a:ext>
            </a:extLst>
          </p:cNvPr>
          <p:cNvSpPr/>
          <p:nvPr/>
        </p:nvSpPr>
        <p:spPr>
          <a:xfrm>
            <a:off x="5872418" y="3614270"/>
            <a:ext cx="1938082" cy="36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d) Virtual lesions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B319F560-1245-E121-B5F4-797859AEA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40" y="3954619"/>
            <a:ext cx="2757671" cy="2757671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5565F8A-E52B-7834-5B61-2AC8C333E296}"/>
              </a:ext>
            </a:extLst>
          </p:cNvPr>
          <p:cNvSpPr/>
          <p:nvPr/>
        </p:nvSpPr>
        <p:spPr>
          <a:xfrm>
            <a:off x="2890971" y="441125"/>
            <a:ext cx="338004" cy="307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E59896-0A74-3A8A-939D-C817D16A39DA}"/>
              </a:ext>
            </a:extLst>
          </p:cNvPr>
          <p:cNvSpPr/>
          <p:nvPr/>
        </p:nvSpPr>
        <p:spPr>
          <a:xfrm>
            <a:off x="5767521" y="441125"/>
            <a:ext cx="338004" cy="307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Maurizio Sicorello</dc:creator>
  <cp:lastModifiedBy>Maurizio Sicorello</cp:lastModifiedBy>
  <cp:revision>1</cp:revision>
  <dcterms:created xsi:type="dcterms:W3CDTF">2024-09-18T12:23:36Z</dcterms:created>
  <dcterms:modified xsi:type="dcterms:W3CDTF">2024-10-11T15:41:05Z</dcterms:modified>
</cp:coreProperties>
</file>