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FF395-7D86-4273-A2B7-7CF3BC2B1051}" v="16" dt="2024-09-27T15:48:22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1DBFF395-7D86-4273-A2B7-7CF3BC2B1051}"/>
    <pc:docChg chg="undo custSel addSld modSld">
      <pc:chgData name="Maurizio Sicorello" userId="441cc9bc8c67f6c4" providerId="LiveId" clId="{1DBFF395-7D86-4273-A2B7-7CF3BC2B1051}" dt="2024-09-27T15:48:30.110" v="157" actId="20577"/>
      <pc:docMkLst>
        <pc:docMk/>
      </pc:docMkLst>
      <pc:sldChg chg="addSp delSp modSp new mod">
        <pc:chgData name="Maurizio Sicorello" userId="441cc9bc8c67f6c4" providerId="LiveId" clId="{1DBFF395-7D86-4273-A2B7-7CF3BC2B1051}" dt="2024-09-27T15:48:30.110" v="157" actId="20577"/>
        <pc:sldMkLst>
          <pc:docMk/>
          <pc:sldMk cId="2353231894" sldId="256"/>
        </pc:sldMkLst>
        <pc:spChg chg="del">
          <ac:chgData name="Maurizio Sicorello" userId="441cc9bc8c67f6c4" providerId="LiveId" clId="{1DBFF395-7D86-4273-A2B7-7CF3BC2B1051}" dt="2024-09-27T13:59:46.032" v="1" actId="478"/>
          <ac:spMkLst>
            <pc:docMk/>
            <pc:sldMk cId="2353231894" sldId="256"/>
            <ac:spMk id="2" creationId="{969391DA-2EDB-26C5-52C3-8D70B5539514}"/>
          </ac:spMkLst>
        </pc:spChg>
        <pc:spChg chg="del">
          <ac:chgData name="Maurizio Sicorello" userId="441cc9bc8c67f6c4" providerId="LiveId" clId="{1DBFF395-7D86-4273-A2B7-7CF3BC2B1051}" dt="2024-09-27T13:59:48.694" v="2" actId="478"/>
          <ac:spMkLst>
            <pc:docMk/>
            <pc:sldMk cId="2353231894" sldId="256"/>
            <ac:spMk id="3" creationId="{31232363-5EA8-F31E-52C8-9EA1C3C6C223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6" creationId="{103CFEFD-D1F3-BDDB-C187-C5613ABDF100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7" creationId="{44848BE4-EB8C-BB91-2317-DDCB14F6BC14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8" creationId="{F4E96935-3715-B401-E0EB-25D17030214E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9" creationId="{4CE36501-CFD4-7D7A-B05A-512C6BD1108B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10" creationId="{659609AB-233F-7FF7-D928-92AB51D8E21C}"/>
          </ac:spMkLst>
        </pc:spChg>
        <pc:spChg chg="add del mod">
          <ac:chgData name="Maurizio Sicorello" userId="441cc9bc8c67f6c4" providerId="LiveId" clId="{1DBFF395-7D86-4273-A2B7-7CF3BC2B1051}" dt="2024-09-27T14:04:35.774" v="94" actId="478"/>
          <ac:spMkLst>
            <pc:docMk/>
            <pc:sldMk cId="2353231894" sldId="256"/>
            <ac:spMk id="11" creationId="{813DF973-AEE1-B8E2-232E-E0561A380BEB}"/>
          </ac:spMkLst>
        </pc:spChg>
        <pc:spChg chg="add del mod">
          <ac:chgData name="Maurizio Sicorello" userId="441cc9bc8c67f6c4" providerId="LiveId" clId="{1DBFF395-7D86-4273-A2B7-7CF3BC2B1051}" dt="2024-09-27T14:04:37.069" v="95" actId="478"/>
          <ac:spMkLst>
            <pc:docMk/>
            <pc:sldMk cId="2353231894" sldId="256"/>
            <ac:spMk id="12" creationId="{7AD0381F-AB23-56BD-82AB-1A59F2E7653E}"/>
          </ac:spMkLst>
        </pc:spChg>
        <pc:spChg chg="add del mod">
          <ac:chgData name="Maurizio Sicorello" userId="441cc9bc8c67f6c4" providerId="LiveId" clId="{1DBFF395-7D86-4273-A2B7-7CF3BC2B1051}" dt="2024-09-27T14:04:16.038" v="82" actId="478"/>
          <ac:spMkLst>
            <pc:docMk/>
            <pc:sldMk cId="2353231894" sldId="256"/>
            <ac:spMk id="13" creationId="{19387195-F14A-BED0-B4D5-5F36ED2165F4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14" creationId="{A73247CD-483C-C873-CD30-98B618B3FF71}"/>
          </ac:spMkLst>
        </pc:spChg>
        <pc:spChg chg="add mod">
          <ac:chgData name="Maurizio Sicorello" userId="441cc9bc8c67f6c4" providerId="LiveId" clId="{1DBFF395-7D86-4273-A2B7-7CF3BC2B1051}" dt="2024-09-27T15:47:48.218" v="143" actId="1076"/>
          <ac:spMkLst>
            <pc:docMk/>
            <pc:sldMk cId="2353231894" sldId="256"/>
            <ac:spMk id="15" creationId="{2CC62A53-A680-1C41-72A4-E267D5975FD4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16" creationId="{1BA679B7-613E-A8E6-8538-7C6E08FA29EB}"/>
          </ac:spMkLst>
        </pc:spChg>
        <pc:spChg chg="add mod">
          <ac:chgData name="Maurizio Sicorello" userId="441cc9bc8c67f6c4" providerId="LiveId" clId="{1DBFF395-7D86-4273-A2B7-7CF3BC2B1051}" dt="2024-09-27T15:48:20.831" v="153" actId="113"/>
          <ac:spMkLst>
            <pc:docMk/>
            <pc:sldMk cId="2353231894" sldId="256"/>
            <ac:spMk id="19" creationId="{2C3CABFB-B4B4-04EF-0A81-4AAB4C7FAD69}"/>
          </ac:spMkLst>
        </pc:spChg>
        <pc:spChg chg="add mod">
          <ac:chgData name="Maurizio Sicorello" userId="441cc9bc8c67f6c4" providerId="LiveId" clId="{1DBFF395-7D86-4273-A2B7-7CF3BC2B1051}" dt="2024-09-27T15:48:30.110" v="157" actId="20577"/>
          <ac:spMkLst>
            <pc:docMk/>
            <pc:sldMk cId="2353231894" sldId="256"/>
            <ac:spMk id="20" creationId="{49C984C2-90CB-8E04-BAFB-5B71EBA68926}"/>
          </ac:spMkLst>
        </pc:spChg>
        <pc:picChg chg="add mod">
          <ac:chgData name="Maurizio Sicorello" userId="441cc9bc8c67f6c4" providerId="LiveId" clId="{1DBFF395-7D86-4273-A2B7-7CF3BC2B1051}" dt="2024-09-27T15:47:45.156" v="142" actId="1076"/>
          <ac:picMkLst>
            <pc:docMk/>
            <pc:sldMk cId="2353231894" sldId="256"/>
            <ac:picMk id="5" creationId="{B258158D-7C51-2B14-CA6A-87D5B5CDF656}"/>
          </ac:picMkLst>
        </pc:picChg>
        <pc:picChg chg="add mod">
          <ac:chgData name="Maurizio Sicorello" userId="441cc9bc8c67f6c4" providerId="LiveId" clId="{1DBFF395-7D86-4273-A2B7-7CF3BC2B1051}" dt="2024-09-27T15:47:26.766" v="140" actId="1076"/>
          <ac:picMkLst>
            <pc:docMk/>
            <pc:sldMk cId="2353231894" sldId="256"/>
            <ac:picMk id="18" creationId="{23706F45-FFF1-DB56-E3DC-6846510C3F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30264"/>
            <a:ext cx="4860131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701796"/>
            <a:ext cx="486013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1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72505"/>
            <a:ext cx="1397288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72505"/>
            <a:ext cx="4110861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07773"/>
            <a:ext cx="5589151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168309"/>
            <a:ext cx="5589151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862523"/>
            <a:ext cx="275407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862523"/>
            <a:ext cx="275407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72505"/>
            <a:ext cx="5589151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94272"/>
            <a:ext cx="27414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183532"/>
            <a:ext cx="2741418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94272"/>
            <a:ext cx="27549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183532"/>
            <a:ext cx="2754918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6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66513"/>
            <a:ext cx="3280589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66513"/>
            <a:ext cx="3280589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72505"/>
            <a:ext cx="5589151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862523"/>
            <a:ext cx="5589151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FE780-E006-4833-9982-349DD687DDA9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258158D-7C51-2B14-CA6A-87D5B5CD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072" y="158646"/>
            <a:ext cx="2801360" cy="2801360"/>
          </a:xfrm>
          <a:prstGeom prst="rect">
            <a:avLst/>
          </a:prstGeom>
        </p:spPr>
      </p:pic>
      <p:sp>
        <p:nvSpPr>
          <p:cNvPr id="6" name="Eckige Klammer links 5">
            <a:extLst>
              <a:ext uri="{FF2B5EF4-FFF2-40B4-BE49-F238E27FC236}">
                <a16:creationId xmlns:a16="http://schemas.microsoft.com/office/drawing/2014/main" id="{103CFEFD-D1F3-BDDB-C187-C5613ABDF100}"/>
              </a:ext>
            </a:extLst>
          </p:cNvPr>
          <p:cNvSpPr/>
          <p:nvPr/>
        </p:nvSpPr>
        <p:spPr>
          <a:xfrm rot="16200000">
            <a:off x="653868" y="2521082"/>
            <a:ext cx="64272" cy="52312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ckige Klammer links 6">
            <a:extLst>
              <a:ext uri="{FF2B5EF4-FFF2-40B4-BE49-F238E27FC236}">
                <a16:creationId xmlns:a16="http://schemas.microsoft.com/office/drawing/2014/main" id="{44848BE4-EB8C-BB91-2317-DDCB14F6BC14}"/>
              </a:ext>
            </a:extLst>
          </p:cNvPr>
          <p:cNvSpPr/>
          <p:nvPr/>
        </p:nvSpPr>
        <p:spPr>
          <a:xfrm rot="16200000">
            <a:off x="1053442" y="2684910"/>
            <a:ext cx="64272" cy="19546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F4E96935-3715-B401-E0EB-25D17030214E}"/>
              </a:ext>
            </a:extLst>
          </p:cNvPr>
          <p:cNvSpPr/>
          <p:nvPr/>
        </p:nvSpPr>
        <p:spPr>
          <a:xfrm rot="16200000">
            <a:off x="1577079" y="2417972"/>
            <a:ext cx="64272" cy="72934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ckige Klammer links 8">
            <a:extLst>
              <a:ext uri="{FF2B5EF4-FFF2-40B4-BE49-F238E27FC236}">
                <a16:creationId xmlns:a16="http://schemas.microsoft.com/office/drawing/2014/main" id="{4CE36501-CFD4-7D7A-B05A-512C6BD1108B}"/>
              </a:ext>
            </a:extLst>
          </p:cNvPr>
          <p:cNvSpPr/>
          <p:nvPr/>
        </p:nvSpPr>
        <p:spPr>
          <a:xfrm rot="16200000">
            <a:off x="2389086" y="2417970"/>
            <a:ext cx="64272" cy="72934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9609AB-233F-7FF7-D928-92AB51D8E21C}"/>
              </a:ext>
            </a:extLst>
          </p:cNvPr>
          <p:cNvSpPr txBox="1"/>
          <p:nvPr/>
        </p:nvSpPr>
        <p:spPr>
          <a:xfrm rot="20042708">
            <a:off x="292273" y="2808977"/>
            <a:ext cx="815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Awareness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3247CD-483C-C873-CD30-98B618B3FF71}"/>
              </a:ext>
            </a:extLst>
          </p:cNvPr>
          <p:cNvSpPr txBox="1"/>
          <p:nvPr/>
        </p:nvSpPr>
        <p:spPr>
          <a:xfrm rot="20042708">
            <a:off x="774252" y="2740383"/>
            <a:ext cx="815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Clarity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CC62A53-A680-1C41-72A4-E267D5975FD4}"/>
              </a:ext>
            </a:extLst>
          </p:cNvPr>
          <p:cNvSpPr txBox="1"/>
          <p:nvPr/>
        </p:nvSpPr>
        <p:spPr>
          <a:xfrm rot="20042708">
            <a:off x="1101394" y="2886581"/>
            <a:ext cx="979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Non-Acceptance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BA679B7-613E-A8E6-8538-7C6E08FA29EB}"/>
              </a:ext>
            </a:extLst>
          </p:cNvPr>
          <p:cNvSpPr txBox="1"/>
          <p:nvPr/>
        </p:nvSpPr>
        <p:spPr>
          <a:xfrm rot="20042708">
            <a:off x="2117799" y="2851318"/>
            <a:ext cx="603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Modulate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3706F45-FFF1-DB56-E3DC-6846510C3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3869" y="65329"/>
            <a:ext cx="2992582" cy="299258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C3CABFB-B4B4-04EF-0A81-4AAB4C7FAD69}"/>
              </a:ext>
            </a:extLst>
          </p:cNvPr>
          <p:cNvSpPr txBox="1"/>
          <p:nvPr/>
        </p:nvSpPr>
        <p:spPr>
          <a:xfrm>
            <a:off x="214272" y="76964"/>
            <a:ext cx="87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9C984C2-90CB-8E04-BAFB-5B71EBA68926}"/>
              </a:ext>
            </a:extLst>
          </p:cNvPr>
          <p:cNvSpPr txBox="1"/>
          <p:nvPr/>
        </p:nvSpPr>
        <p:spPr>
          <a:xfrm>
            <a:off x="3599399" y="76964"/>
            <a:ext cx="87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3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Maurizio Sicorello</dc:creator>
  <cp:lastModifiedBy>Maurizio Sicorello</cp:lastModifiedBy>
  <cp:revision>1</cp:revision>
  <dcterms:created xsi:type="dcterms:W3CDTF">2024-09-27T13:59:41Z</dcterms:created>
  <dcterms:modified xsi:type="dcterms:W3CDTF">2024-09-27T15:48:34Z</dcterms:modified>
</cp:coreProperties>
</file>