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24CDC2-3097-48BB-96ED-6B1D02810A14}" v="35" dt="2025-08-04T09:12:54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92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zio Sicorello" userId="441cc9bc8c67f6c4" providerId="LiveId" clId="{7D24CDC2-3097-48BB-96ED-6B1D02810A14}"/>
    <pc:docChg chg="undo custSel addSld delSld modSld">
      <pc:chgData name="Maurizio Sicorello" userId="441cc9bc8c67f6c4" providerId="LiveId" clId="{7D24CDC2-3097-48BB-96ED-6B1D02810A14}" dt="2025-08-04T09:16:53.945" v="727" actId="207"/>
      <pc:docMkLst>
        <pc:docMk/>
      </pc:docMkLst>
      <pc:sldChg chg="addSp delSp modSp new mod">
        <pc:chgData name="Maurizio Sicorello" userId="441cc9bc8c67f6c4" providerId="LiveId" clId="{7D24CDC2-3097-48BB-96ED-6B1D02810A14}" dt="2025-08-04T09:16:53.945" v="727" actId="207"/>
        <pc:sldMkLst>
          <pc:docMk/>
          <pc:sldMk cId="4204469364" sldId="256"/>
        </pc:sldMkLst>
        <pc:spChg chg="mod">
          <ac:chgData name="Maurizio Sicorello" userId="441cc9bc8c67f6c4" providerId="LiveId" clId="{7D24CDC2-3097-48BB-96ED-6B1D02810A14}" dt="2025-08-04T09:10:03.830" v="671" actId="207"/>
          <ac:spMkLst>
            <pc:docMk/>
            <pc:sldMk cId="4204469364" sldId="256"/>
            <ac:spMk id="4" creationId="{36F8FC4E-B7AC-4A04-553E-FED8F08D1953}"/>
          </ac:spMkLst>
        </pc:spChg>
        <pc:spChg chg="mod">
          <ac:chgData name="Maurizio Sicorello" userId="441cc9bc8c67f6c4" providerId="LiveId" clId="{7D24CDC2-3097-48BB-96ED-6B1D02810A14}" dt="2025-08-04T09:16:53.945" v="727" actId="207"/>
          <ac:spMkLst>
            <pc:docMk/>
            <pc:sldMk cId="4204469364" sldId="256"/>
            <ac:spMk id="7" creationId="{2AD48C2B-3DEA-E22E-D731-68561B0EF81D}"/>
          </ac:spMkLst>
        </pc:spChg>
        <pc:spChg chg="mod">
          <ac:chgData name="Maurizio Sicorello" userId="441cc9bc8c67f6c4" providerId="LiveId" clId="{7D24CDC2-3097-48BB-96ED-6B1D02810A14}" dt="2025-08-04T09:16:53.036" v="725" actId="207"/>
          <ac:spMkLst>
            <pc:docMk/>
            <pc:sldMk cId="4204469364" sldId="256"/>
            <ac:spMk id="8" creationId="{2857F6B6-9F77-2CEE-B58F-AC247A797478}"/>
          </ac:spMkLst>
        </pc:spChg>
        <pc:spChg chg="mod">
          <ac:chgData name="Maurizio Sicorello" userId="441cc9bc8c67f6c4" providerId="LiveId" clId="{7D24CDC2-3097-48BB-96ED-6B1D02810A14}" dt="2025-08-04T09:16:53.390" v="726" actId="207"/>
          <ac:spMkLst>
            <pc:docMk/>
            <pc:sldMk cId="4204469364" sldId="256"/>
            <ac:spMk id="9" creationId="{61E2BF9C-6214-01DD-3614-6EC705035F0A}"/>
          </ac:spMkLst>
        </pc:spChg>
        <pc:spChg chg="mod">
          <ac:chgData name="Maurizio Sicorello" userId="441cc9bc8c67f6c4" providerId="LiveId" clId="{7D24CDC2-3097-48BB-96ED-6B1D02810A14}" dt="2025-08-04T09:13:16.678" v="697" actId="1076"/>
          <ac:spMkLst>
            <pc:docMk/>
            <pc:sldMk cId="4204469364" sldId="256"/>
            <ac:spMk id="14" creationId="{05F11E42-4A27-82E4-8059-22D99B1DFF40}"/>
          </ac:spMkLst>
        </pc:spChg>
        <pc:spChg chg="mod">
          <ac:chgData name="Maurizio Sicorello" userId="441cc9bc8c67f6c4" providerId="LiveId" clId="{7D24CDC2-3097-48BB-96ED-6B1D02810A14}" dt="2025-08-04T09:10:03.830" v="671" actId="207"/>
          <ac:spMkLst>
            <pc:docMk/>
            <pc:sldMk cId="4204469364" sldId="256"/>
            <ac:spMk id="16" creationId="{52B8CED3-BC63-A222-3182-F1A6D740FDD3}"/>
          </ac:spMkLst>
        </pc:spChg>
        <pc:spChg chg="mod">
          <ac:chgData name="Maurizio Sicorello" userId="441cc9bc8c67f6c4" providerId="LiveId" clId="{7D24CDC2-3097-48BB-96ED-6B1D02810A14}" dt="2025-08-04T09:13:10.958" v="695" actId="1076"/>
          <ac:spMkLst>
            <pc:docMk/>
            <pc:sldMk cId="4204469364" sldId="256"/>
            <ac:spMk id="21" creationId="{6B8D39B4-A3ED-9984-11A4-3A58E1704538}"/>
          </ac:spMkLst>
        </pc:spChg>
        <pc:spChg chg="mod">
          <ac:chgData name="Maurizio Sicorello" userId="441cc9bc8c67f6c4" providerId="LiveId" clId="{7D24CDC2-3097-48BB-96ED-6B1D02810A14}" dt="2025-08-04T09:10:03.830" v="671" actId="207"/>
          <ac:spMkLst>
            <pc:docMk/>
            <pc:sldMk cId="4204469364" sldId="256"/>
            <ac:spMk id="24" creationId="{1E669E0C-6946-854D-DD2B-BB7A61F98D73}"/>
          </ac:spMkLst>
        </pc:spChg>
        <pc:spChg chg="mod">
          <ac:chgData name="Maurizio Sicorello" userId="441cc9bc8c67f6c4" providerId="LiveId" clId="{7D24CDC2-3097-48BB-96ED-6B1D02810A14}" dt="2025-08-04T09:13:26.093" v="699" actId="1076"/>
          <ac:spMkLst>
            <pc:docMk/>
            <pc:sldMk cId="4204469364" sldId="256"/>
            <ac:spMk id="27" creationId="{DD40838B-F318-587F-C9E3-B12329B1D2FF}"/>
          </ac:spMkLst>
        </pc:spChg>
        <pc:spChg chg="mod">
          <ac:chgData name="Maurizio Sicorello" userId="441cc9bc8c67f6c4" providerId="LiveId" clId="{7D24CDC2-3097-48BB-96ED-6B1D02810A14}" dt="2025-08-04T09:10:03.830" v="671" actId="207"/>
          <ac:spMkLst>
            <pc:docMk/>
            <pc:sldMk cId="4204469364" sldId="256"/>
            <ac:spMk id="30" creationId="{1D81824D-D0BC-D539-11E9-3FC374D8E1D5}"/>
          </ac:spMkLst>
        </pc:spChg>
        <pc:spChg chg="mod">
          <ac:chgData name="Maurizio Sicorello" userId="441cc9bc8c67f6c4" providerId="LiveId" clId="{7D24CDC2-3097-48BB-96ED-6B1D02810A14}" dt="2025-08-04T09:14:20.408" v="710" actId="1076"/>
          <ac:spMkLst>
            <pc:docMk/>
            <pc:sldMk cId="4204469364" sldId="256"/>
            <ac:spMk id="33" creationId="{32A4CC85-2D3F-C9B6-4239-B5ECA3FA2F90}"/>
          </ac:spMkLst>
        </pc:spChg>
        <pc:spChg chg="mod">
          <ac:chgData name="Maurizio Sicorello" userId="441cc9bc8c67f6c4" providerId="LiveId" clId="{7D24CDC2-3097-48BB-96ED-6B1D02810A14}" dt="2025-08-04T09:14:29.679" v="712" actId="1076"/>
          <ac:spMkLst>
            <pc:docMk/>
            <pc:sldMk cId="4204469364" sldId="256"/>
            <ac:spMk id="35" creationId="{C61461EC-27DC-B819-0D58-0E633E3A2C79}"/>
          </ac:spMkLst>
        </pc:spChg>
        <pc:cxnChg chg="mod">
          <ac:chgData name="Maurizio Sicorello" userId="441cc9bc8c67f6c4" providerId="LiveId" clId="{7D24CDC2-3097-48BB-96ED-6B1D02810A14}" dt="2025-08-04T09:13:13.626" v="696" actId="14100"/>
          <ac:cxnSpMkLst>
            <pc:docMk/>
            <pc:sldMk cId="4204469364" sldId="256"/>
            <ac:cxnSpMk id="6" creationId="{07BE4B07-01A7-5188-5972-225E145FC160}"/>
          </ac:cxnSpMkLst>
        </pc:cxnChg>
        <pc:cxnChg chg="mod">
          <ac:chgData name="Maurizio Sicorello" userId="441cc9bc8c67f6c4" providerId="LiveId" clId="{7D24CDC2-3097-48BB-96ED-6B1D02810A14}" dt="2025-08-04T09:14:37.728" v="714" actId="13822"/>
          <ac:cxnSpMkLst>
            <pc:docMk/>
            <pc:sldMk cId="4204469364" sldId="256"/>
            <ac:cxnSpMk id="12" creationId="{6DA6710C-A312-D51F-CA06-E91AF99E2AAA}"/>
          </ac:cxnSpMkLst>
        </pc:cxnChg>
        <pc:cxnChg chg="mod">
          <ac:chgData name="Maurizio Sicorello" userId="441cc9bc8c67f6c4" providerId="LiveId" clId="{7D24CDC2-3097-48BB-96ED-6B1D02810A14}" dt="2025-08-04T09:13:08.722" v="694" actId="14100"/>
          <ac:cxnSpMkLst>
            <pc:docMk/>
            <pc:sldMk cId="4204469364" sldId="256"/>
            <ac:cxnSpMk id="17" creationId="{47C99F0D-9C12-FE4A-A195-0F6F9575CE56}"/>
          </ac:cxnSpMkLst>
        </pc:cxnChg>
        <pc:cxnChg chg="mod">
          <ac:chgData name="Maurizio Sicorello" userId="441cc9bc8c67f6c4" providerId="LiveId" clId="{7D24CDC2-3097-48BB-96ED-6B1D02810A14}" dt="2025-08-04T09:14:37.728" v="714" actId="13822"/>
          <ac:cxnSpMkLst>
            <pc:docMk/>
            <pc:sldMk cId="4204469364" sldId="256"/>
            <ac:cxnSpMk id="22" creationId="{48301E3C-212E-7FFA-7AA4-1FDF9801141E}"/>
          </ac:cxnSpMkLst>
        </pc:cxnChg>
        <pc:cxnChg chg="mod">
          <ac:chgData name="Maurizio Sicorello" userId="441cc9bc8c67f6c4" providerId="LiveId" clId="{7D24CDC2-3097-48BB-96ED-6B1D02810A14}" dt="2025-08-04T09:14:13.494" v="708" actId="14100"/>
          <ac:cxnSpMkLst>
            <pc:docMk/>
            <pc:sldMk cId="4204469364" sldId="256"/>
            <ac:cxnSpMk id="25" creationId="{064E0AFB-F8C1-CEA8-321A-E5AB834D756D}"/>
          </ac:cxnSpMkLst>
        </pc:cxnChg>
        <pc:cxnChg chg="mod">
          <ac:chgData name="Maurizio Sicorello" userId="441cc9bc8c67f6c4" providerId="LiveId" clId="{7D24CDC2-3097-48BB-96ED-6B1D02810A14}" dt="2025-08-04T09:14:37.728" v="714" actId="13822"/>
          <ac:cxnSpMkLst>
            <pc:docMk/>
            <pc:sldMk cId="4204469364" sldId="256"/>
            <ac:cxnSpMk id="28" creationId="{21C2D4D0-C6DA-5A72-EC02-D6E76C73EEA7}"/>
          </ac:cxnSpMkLst>
        </pc:cxnChg>
        <pc:cxnChg chg="mod">
          <ac:chgData name="Maurizio Sicorello" userId="441cc9bc8c67f6c4" providerId="LiveId" clId="{7D24CDC2-3097-48BB-96ED-6B1D02810A14}" dt="2025-08-04T09:14:16.393" v="709" actId="14100"/>
          <ac:cxnSpMkLst>
            <pc:docMk/>
            <pc:sldMk cId="4204469364" sldId="256"/>
            <ac:cxnSpMk id="31" creationId="{DE2380BF-746B-754C-06CC-7A367BE4A6F1}"/>
          </ac:cxnSpMkLst>
        </pc:cxnChg>
        <pc:cxnChg chg="mod">
          <ac:chgData name="Maurizio Sicorello" userId="441cc9bc8c67f6c4" providerId="LiveId" clId="{7D24CDC2-3097-48BB-96ED-6B1D02810A14}" dt="2025-08-04T09:14:26.287" v="711" actId="14100"/>
          <ac:cxnSpMkLst>
            <pc:docMk/>
            <pc:sldMk cId="4204469364" sldId="256"/>
            <ac:cxnSpMk id="36" creationId="{7F1E18A1-23C4-2F0E-B5D6-44DEA1E29A0F}"/>
          </ac:cxnSpMkLst>
        </pc:cxnChg>
      </pc:sldChg>
      <pc:sldChg chg="modSp add del mod">
        <pc:chgData name="Maurizio Sicorello" userId="441cc9bc8c67f6c4" providerId="LiveId" clId="{7D24CDC2-3097-48BB-96ED-6B1D02810A14}" dt="2025-08-04T09:03:05.918" v="591" actId="47"/>
        <pc:sldMkLst>
          <pc:docMk/>
          <pc:sldMk cId="1667958393" sldId="257"/>
        </pc:sldMkLst>
        <pc:spChg chg="mod">
          <ac:chgData name="Maurizio Sicorello" userId="441cc9bc8c67f6c4" providerId="LiveId" clId="{7D24CDC2-3097-48BB-96ED-6B1D02810A14}" dt="2025-08-04T09:02:46.624" v="590" actId="20577"/>
          <ac:spMkLst>
            <pc:docMk/>
            <pc:sldMk cId="1667958393" sldId="257"/>
            <ac:spMk id="7" creationId="{460C2E17-E4B9-49D3-B98D-142F97FCB078}"/>
          </ac:spMkLst>
        </pc:spChg>
        <pc:spChg chg="mod">
          <ac:chgData name="Maurizio Sicorello" userId="441cc9bc8c67f6c4" providerId="LiveId" clId="{7D24CDC2-3097-48BB-96ED-6B1D02810A14}" dt="2025-08-04T09:02:21.467" v="561" actId="1076"/>
          <ac:spMkLst>
            <pc:docMk/>
            <pc:sldMk cId="1667958393" sldId="257"/>
            <ac:spMk id="8" creationId="{AFEB06E7-404C-DAF0-FDA8-EEC72767AB35}"/>
          </ac:spMkLst>
        </pc:spChg>
        <pc:spChg chg="mod">
          <ac:chgData name="Maurizio Sicorello" userId="441cc9bc8c67f6c4" providerId="LiveId" clId="{7D24CDC2-3097-48BB-96ED-6B1D02810A14}" dt="2025-08-04T09:02:21.467" v="561" actId="1076"/>
          <ac:spMkLst>
            <pc:docMk/>
            <pc:sldMk cId="1667958393" sldId="257"/>
            <ac:spMk id="9" creationId="{B635F7B7-F3A5-EC43-5BFB-24EADC3A2133}"/>
          </ac:spMkLst>
        </pc:spChg>
        <pc:spChg chg="mod">
          <ac:chgData name="Maurizio Sicorello" userId="441cc9bc8c67f6c4" providerId="LiveId" clId="{7D24CDC2-3097-48BB-96ED-6B1D02810A14}" dt="2025-08-04T09:02:29.151" v="564" actId="20577"/>
          <ac:spMkLst>
            <pc:docMk/>
            <pc:sldMk cId="1667958393" sldId="257"/>
            <ac:spMk id="14" creationId="{DB0B87D2-231B-698F-2E0A-69DECB73C2CB}"/>
          </ac:spMkLst>
        </pc:spChg>
        <pc:spChg chg="mod">
          <ac:chgData name="Maurizio Sicorello" userId="441cc9bc8c67f6c4" providerId="LiveId" clId="{7D24CDC2-3097-48BB-96ED-6B1D02810A14}" dt="2025-08-04T09:02:31.746" v="567" actId="20577"/>
          <ac:spMkLst>
            <pc:docMk/>
            <pc:sldMk cId="1667958393" sldId="257"/>
            <ac:spMk id="15" creationId="{1AE75F39-28E6-F650-5651-93CF6F3D547E}"/>
          </ac:spMkLst>
        </pc:spChg>
        <pc:spChg chg="mod">
          <ac:chgData name="Maurizio Sicorello" userId="441cc9bc8c67f6c4" providerId="LiveId" clId="{7D24CDC2-3097-48BB-96ED-6B1D02810A14}" dt="2025-08-04T09:02:21.467" v="561" actId="1076"/>
          <ac:spMkLst>
            <pc:docMk/>
            <pc:sldMk cId="1667958393" sldId="257"/>
            <ac:spMk id="16" creationId="{0DECD4FC-72E9-6E00-817A-FC792B7F980E}"/>
          </ac:spMkLst>
        </pc:spChg>
        <pc:spChg chg="mod">
          <ac:chgData name="Maurizio Sicorello" userId="441cc9bc8c67f6c4" providerId="LiveId" clId="{7D24CDC2-3097-48BB-96ED-6B1D02810A14}" dt="2025-08-04T09:02:21.467" v="561" actId="1076"/>
          <ac:spMkLst>
            <pc:docMk/>
            <pc:sldMk cId="1667958393" sldId="257"/>
            <ac:spMk id="21" creationId="{8FDCDAD9-F30D-4BF3-31DD-B70AE1270D33}"/>
          </ac:spMkLst>
        </pc:spChg>
        <pc:spChg chg="mod">
          <ac:chgData name="Maurizio Sicorello" userId="441cc9bc8c67f6c4" providerId="LiveId" clId="{7D24CDC2-3097-48BB-96ED-6B1D02810A14}" dt="2025-08-04T09:02:21.467" v="561" actId="1076"/>
          <ac:spMkLst>
            <pc:docMk/>
            <pc:sldMk cId="1667958393" sldId="257"/>
            <ac:spMk id="24" creationId="{6F2521E5-CD35-1F29-7907-A6AEA1AE23F8}"/>
          </ac:spMkLst>
        </pc:spChg>
        <pc:spChg chg="mod">
          <ac:chgData name="Maurizio Sicorello" userId="441cc9bc8c67f6c4" providerId="LiveId" clId="{7D24CDC2-3097-48BB-96ED-6B1D02810A14}" dt="2025-08-04T09:02:21.467" v="561" actId="1076"/>
          <ac:spMkLst>
            <pc:docMk/>
            <pc:sldMk cId="1667958393" sldId="257"/>
            <ac:spMk id="27" creationId="{BFCFEBD2-5A58-D5CF-CF63-A71C5DD4335F}"/>
          </ac:spMkLst>
        </pc:spChg>
        <pc:spChg chg="mod">
          <ac:chgData name="Maurizio Sicorello" userId="441cc9bc8c67f6c4" providerId="LiveId" clId="{7D24CDC2-3097-48BB-96ED-6B1D02810A14}" dt="2025-08-04T09:02:21.467" v="561" actId="1076"/>
          <ac:spMkLst>
            <pc:docMk/>
            <pc:sldMk cId="1667958393" sldId="257"/>
            <ac:spMk id="29" creationId="{49186F23-C097-BDF6-D2FB-F8CBFA492595}"/>
          </ac:spMkLst>
        </pc:spChg>
        <pc:spChg chg="mod">
          <ac:chgData name="Maurizio Sicorello" userId="441cc9bc8c67f6c4" providerId="LiveId" clId="{7D24CDC2-3097-48BB-96ED-6B1D02810A14}" dt="2025-08-04T09:02:21.467" v="561" actId="1076"/>
          <ac:spMkLst>
            <pc:docMk/>
            <pc:sldMk cId="1667958393" sldId="257"/>
            <ac:spMk id="33" creationId="{641FE998-6B01-8FC7-58D7-247615FA00CF}"/>
          </ac:spMkLst>
        </pc:spChg>
        <pc:spChg chg="mod">
          <ac:chgData name="Maurizio Sicorello" userId="441cc9bc8c67f6c4" providerId="LiveId" clId="{7D24CDC2-3097-48BB-96ED-6B1D02810A14}" dt="2025-08-04T09:02:21.467" v="561" actId="1076"/>
          <ac:spMkLst>
            <pc:docMk/>
            <pc:sldMk cId="1667958393" sldId="257"/>
            <ac:spMk id="35" creationId="{B356AD17-856C-6D58-CA6D-28BBA4A765EE}"/>
          </ac:spMkLst>
        </pc:spChg>
        <pc:cxnChg chg="mod">
          <ac:chgData name="Maurizio Sicorello" userId="441cc9bc8c67f6c4" providerId="LiveId" clId="{7D24CDC2-3097-48BB-96ED-6B1D02810A14}" dt="2025-08-04T09:02:26.102" v="562" actId="1076"/>
          <ac:cxnSpMkLst>
            <pc:docMk/>
            <pc:sldMk cId="1667958393" sldId="257"/>
            <ac:cxnSpMk id="12" creationId="{33EC4794-5FFA-6CB3-ABE6-798B70FD0F2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92014-5756-E2FD-A792-B022A7AAB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1749795"/>
            <a:ext cx="5669756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85A7F3-296E-8FC2-B413-DB3043220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C07677-0652-8796-2AEB-C3E4F17B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3845-4EB6-4B83-9FD7-D3D8BB7661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CBBF71-7316-5FA1-66A4-8D0D80DE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FFE237-4B6C-3B02-2DB9-140669E2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81D6-A2F0-404A-9A00-D2B284D64B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4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0C01F-424B-3C35-2534-766310F9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89F232-77D4-0E3A-691F-31201AA0C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9911F1-F3A5-5FAC-EB76-31E1F734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3845-4EB6-4B83-9FD7-D3D8BB7661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FA5809-1244-CF1C-08E1-8E2B5158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C4244-1E5E-1222-682B-3E992827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81D6-A2F0-404A-9A00-D2B284D64B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4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56C224-602A-8AC0-2287-DE5A3F67F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09892" y="569240"/>
            <a:ext cx="1630055" cy="90608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976DB4-4653-1D1D-3F66-AB6B184C9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EE434-5993-7050-955E-6D659719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3845-4EB6-4B83-9FD7-D3D8BB7661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0916BC-B89C-99AA-5BEC-10B9A65D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644516-2A35-9FDC-E1EF-744196EA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81D6-A2F0-404A-9A00-D2B284D64B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B60C4-FB9F-18AF-AEDA-770B9382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6C9590-F25C-A69E-4E12-24AD67B2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C69B7-A044-5B75-4309-622E3B04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3845-4EB6-4B83-9FD7-D3D8BB7661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56E7D5-E568-A257-1877-C5CF9BFC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3A1389-52C5-11AC-2284-932AB73D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81D6-A2F0-404A-9A00-D2B284D64B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5AEBA-27CD-FBF8-82D6-4C761D0E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90" y="2665530"/>
            <a:ext cx="6520220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2EC1C-BF7B-7CA1-5550-1FEEE56A3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790" y="7155102"/>
            <a:ext cx="6520220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82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82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82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82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82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82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82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340A61-9259-DC49-A568-726759CD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3845-4EB6-4B83-9FD7-D3D8BB7661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9532A-0F66-8992-B22A-E3E9310E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BF1D7-D6FA-3826-67B2-E6825841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81D6-A2F0-404A-9A00-D2B284D64B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F55AD-58DE-DCE1-EB98-2AD6DAD7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FA3EE-279E-014F-F8F5-2AF7E6AD7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262811-4FDE-DC57-2BFE-211BC2C63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0E7ADE-E30C-B093-B89F-38972611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3845-4EB6-4B83-9FD7-D3D8BB7661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5A8EF1-5233-A1D8-A24A-E6496DEF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6281C9-5256-4C83-E031-1E7E0E48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81D6-A2F0-404A-9A00-D2B284D64B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8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5F3B28-AFA2-2AAE-CB97-3D38F3D8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2" y="569241"/>
            <a:ext cx="6520220" cy="20665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51DD55-DB47-D1F2-4BEA-F68D55032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12" y="2620980"/>
            <a:ext cx="3198097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D7252B-AF6D-0EF5-6113-D389B4AE6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712" y="3905482"/>
            <a:ext cx="3198097" cy="57443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932AE6-7885-E0E5-115D-F8049F1F5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085" y="2620980"/>
            <a:ext cx="3213847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61EAE7-309D-A219-5FD4-F8FA58622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085" y="3905482"/>
            <a:ext cx="3213847" cy="57443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DADB8E-43E2-C368-AD58-7722D24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3845-4EB6-4B83-9FD7-D3D8BB7661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DCBA5A-FEF9-C42E-42F6-EF277DD9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35E7E3-56EC-2F38-49C1-A02B8026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81D6-A2F0-404A-9A00-D2B284D64B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2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00B5F-C09F-9E59-8A18-82E52052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CA89CC-BC27-84B2-3740-411E8088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3845-4EB6-4B83-9FD7-D3D8BB7661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F03AE6-55BC-366B-2CBB-663060E5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3F404F-07E2-EFD8-978A-AD838A4B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81D6-A2F0-404A-9A00-D2B284D64B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18C93D-12C3-C132-D7CE-7C94C687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3845-4EB6-4B83-9FD7-D3D8BB7661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E20704-8B95-B9AE-FDCD-C76FE4C0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76E90B-DB92-2605-7464-C31AEEA4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81D6-A2F0-404A-9A00-D2B284D64B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9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E47F5-4DF2-1BC8-13F0-C383E21A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0E21B5-4151-D7DF-A1E7-C99C9DA2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847" y="1539424"/>
            <a:ext cx="3827085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2D381F-2EB5-236B-5693-DB73AB456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8798BC-138D-0E01-089F-6F6DA5B9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3845-4EB6-4B83-9FD7-D3D8BB7661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E1CBDD-F684-4FEA-6568-82F1C046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BA617D-BBB3-D535-D1D5-90E8594D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81D6-A2F0-404A-9A00-D2B284D64B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2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70073-A131-974B-6330-3B361A92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B84D26-3726-99C9-D6A5-4222806EA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3847" y="1539424"/>
            <a:ext cx="3827085" cy="7598117"/>
          </a:xfrm>
        </p:spPr>
        <p:txBody>
          <a:bodyPr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589DC6-A2A1-CC56-33C2-97878FE88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6789C4-7ECA-A87D-8820-8B9BB4F3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3845-4EB6-4B83-9FD7-D3D8BB7661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B5A950-E0F6-4CF2-7A51-17647DF1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1156F4-B4BD-7F45-00AB-797B1EBC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81D6-A2F0-404A-9A00-D2B284D64B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8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0832AF-0DA2-5040-5A9C-2E23686F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569241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ADA42B-B488-813F-3C31-C605DA381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210BAC-1EA2-B4EB-FBE7-A390B5AA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728" y="9909727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0A3845-4EB6-4B83-9FD7-D3D8BB7661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A6692-B579-26E7-838E-36F3B9E3B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143" y="9909727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526866-A973-DE5D-C0E9-8864462F4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39020" y="9909727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6581D6-A2F0-404A-9A00-D2B284D64B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7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aute 3">
            <a:extLst>
              <a:ext uri="{FF2B5EF4-FFF2-40B4-BE49-F238E27FC236}">
                <a16:creationId xmlns:a16="http://schemas.microsoft.com/office/drawing/2014/main" id="{36F8FC4E-B7AC-4A04-553E-FED8F08D1953}"/>
              </a:ext>
            </a:extLst>
          </p:cNvPr>
          <p:cNvSpPr/>
          <p:nvPr/>
        </p:nvSpPr>
        <p:spPr>
          <a:xfrm>
            <a:off x="450851" y="558800"/>
            <a:ext cx="2635249" cy="128905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bg1"/>
                </a:solidFill>
              </a:rPr>
              <a:t>Individual meta-</a:t>
            </a:r>
            <a:r>
              <a:rPr lang="de-DE" sz="1200" b="1" err="1">
                <a:solidFill>
                  <a:schemeClr val="bg1"/>
                </a:solidFill>
              </a:rPr>
              <a:t>emotions</a:t>
            </a:r>
            <a:r>
              <a:rPr lang="de-DE" sz="1200" b="1">
                <a:solidFill>
                  <a:schemeClr val="bg1"/>
                </a:solidFill>
              </a:rPr>
              <a:t> are </a:t>
            </a:r>
            <a:r>
              <a:rPr lang="de-DE" sz="1200" b="1" err="1">
                <a:solidFill>
                  <a:schemeClr val="bg1"/>
                </a:solidFill>
              </a:rPr>
              <a:t>of</a:t>
            </a:r>
            <a:r>
              <a:rPr lang="de-DE" sz="1200" b="1">
                <a:solidFill>
                  <a:schemeClr val="bg1"/>
                </a:solidFill>
              </a:rPr>
              <a:t> interest</a:t>
            </a:r>
            <a:endParaRPr lang="en-US" sz="1200" b="1">
              <a:solidFill>
                <a:schemeClr val="bg1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7BE4B07-01A7-5188-5972-225E145FC160}"/>
              </a:ext>
            </a:extLst>
          </p:cNvPr>
          <p:cNvCxnSpPr>
            <a:cxnSpLocks/>
          </p:cNvCxnSpPr>
          <p:nvPr/>
        </p:nvCxnSpPr>
        <p:spPr>
          <a:xfrm>
            <a:off x="3181350" y="1285875"/>
            <a:ext cx="1593850" cy="475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AD48C2B-3DEA-E22E-D731-68561B0EF81D}"/>
              </a:ext>
            </a:extLst>
          </p:cNvPr>
          <p:cNvSpPr/>
          <p:nvPr/>
        </p:nvSpPr>
        <p:spPr>
          <a:xfrm>
            <a:off x="5024436" y="1693307"/>
            <a:ext cx="1685925" cy="78105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18-item </a:t>
            </a:r>
            <a:r>
              <a:rPr lang="de-DE" err="1"/>
              <a:t>version</a:t>
            </a:r>
            <a:endParaRPr lang="en-US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857F6B6-9F77-2CEE-B58F-AC247A797478}"/>
              </a:ext>
            </a:extLst>
          </p:cNvPr>
          <p:cNvSpPr/>
          <p:nvPr/>
        </p:nvSpPr>
        <p:spPr>
          <a:xfrm>
            <a:off x="5024435" y="6809343"/>
            <a:ext cx="1685925" cy="78105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8-item</a:t>
            </a:r>
            <a:br>
              <a:rPr lang="de-DE"/>
            </a:br>
            <a:r>
              <a:rPr lang="de-DE"/>
              <a:t> </a:t>
            </a:r>
            <a:r>
              <a:rPr lang="de-DE" err="1"/>
              <a:t>version</a:t>
            </a:r>
            <a:endParaRPr lang="en-US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1E2BF9C-6214-01DD-3614-6EC705035F0A}"/>
              </a:ext>
            </a:extLst>
          </p:cNvPr>
          <p:cNvSpPr/>
          <p:nvPr/>
        </p:nvSpPr>
        <p:spPr>
          <a:xfrm>
            <a:off x="5024435" y="4251325"/>
            <a:ext cx="1685925" cy="78105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/>
              <a:t>4-item</a:t>
            </a:r>
            <a:br>
              <a:rPr lang="de-DE"/>
            </a:br>
            <a:r>
              <a:rPr lang="de-DE"/>
              <a:t> </a:t>
            </a:r>
            <a:r>
              <a:rPr lang="de-DE" err="1"/>
              <a:t>version</a:t>
            </a:r>
            <a:endParaRPr lang="en-US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DA6710C-A312-D51F-CA06-E91AF99E2AAA}"/>
              </a:ext>
            </a:extLst>
          </p:cNvPr>
          <p:cNvCxnSpPr>
            <a:cxnSpLocks/>
          </p:cNvCxnSpPr>
          <p:nvPr/>
        </p:nvCxnSpPr>
        <p:spPr>
          <a:xfrm>
            <a:off x="1768475" y="2009775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5F11E42-4A27-82E4-8059-22D99B1DFF40}"/>
              </a:ext>
            </a:extLst>
          </p:cNvPr>
          <p:cNvSpPr txBox="1"/>
          <p:nvPr/>
        </p:nvSpPr>
        <p:spPr>
          <a:xfrm>
            <a:off x="3698875" y="1063336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Yes</a:t>
            </a:r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E0CD463-A751-577D-2D61-307401A06ACF}"/>
              </a:ext>
            </a:extLst>
          </p:cNvPr>
          <p:cNvSpPr txBox="1"/>
          <p:nvPr/>
        </p:nvSpPr>
        <p:spPr>
          <a:xfrm>
            <a:off x="1803401" y="2019300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No</a:t>
            </a:r>
            <a:endParaRPr lang="en-US"/>
          </a:p>
        </p:txBody>
      </p:sp>
      <p:sp>
        <p:nvSpPr>
          <p:cNvPr id="16" name="Raute 15">
            <a:extLst>
              <a:ext uri="{FF2B5EF4-FFF2-40B4-BE49-F238E27FC236}">
                <a16:creationId xmlns:a16="http://schemas.microsoft.com/office/drawing/2014/main" id="{52B8CED3-BC63-A222-3182-F1A6D740FDD3}"/>
              </a:ext>
            </a:extLst>
          </p:cNvPr>
          <p:cNvSpPr/>
          <p:nvPr/>
        </p:nvSpPr>
        <p:spPr>
          <a:xfrm>
            <a:off x="485776" y="2560082"/>
            <a:ext cx="2635249" cy="128905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bg1"/>
                </a:solidFill>
              </a:rPr>
              <a:t>18-items are </a:t>
            </a:r>
            <a:r>
              <a:rPr lang="de-DE" sz="1200" b="1" err="1">
                <a:solidFill>
                  <a:schemeClr val="bg1"/>
                </a:solidFill>
              </a:rPr>
              <a:t>feasible</a:t>
            </a:r>
            <a:endParaRPr lang="en-US" sz="1200" b="1">
              <a:solidFill>
                <a:schemeClr val="bg1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7C99F0D-9C12-FE4A-A195-0F6F9575CE56}"/>
              </a:ext>
            </a:extLst>
          </p:cNvPr>
          <p:cNvCxnSpPr>
            <a:cxnSpLocks/>
          </p:cNvCxnSpPr>
          <p:nvPr/>
        </p:nvCxnSpPr>
        <p:spPr>
          <a:xfrm flipV="1">
            <a:off x="3257550" y="2474698"/>
            <a:ext cx="1517650" cy="729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B8D39B4-A3ED-9984-11A4-3A58E1704538}"/>
              </a:ext>
            </a:extLst>
          </p:cNvPr>
          <p:cNvSpPr txBox="1"/>
          <p:nvPr/>
        </p:nvSpPr>
        <p:spPr>
          <a:xfrm>
            <a:off x="3703637" y="2398952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Yes</a:t>
            </a:r>
            <a:endParaRPr lang="en-US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8301E3C-212E-7FFA-7AA4-1FDF9801141E}"/>
              </a:ext>
            </a:extLst>
          </p:cNvPr>
          <p:cNvCxnSpPr>
            <a:cxnSpLocks/>
          </p:cNvCxnSpPr>
          <p:nvPr/>
        </p:nvCxnSpPr>
        <p:spPr>
          <a:xfrm>
            <a:off x="1768475" y="3968671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B9FD8A5-29E1-6E77-22CC-B11CF90B3461}"/>
              </a:ext>
            </a:extLst>
          </p:cNvPr>
          <p:cNvSpPr txBox="1"/>
          <p:nvPr/>
        </p:nvSpPr>
        <p:spPr>
          <a:xfrm>
            <a:off x="1803401" y="3978196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No</a:t>
            </a:r>
            <a:endParaRPr lang="en-US"/>
          </a:p>
        </p:txBody>
      </p:sp>
      <p:sp>
        <p:nvSpPr>
          <p:cNvPr id="24" name="Raute 23">
            <a:extLst>
              <a:ext uri="{FF2B5EF4-FFF2-40B4-BE49-F238E27FC236}">
                <a16:creationId xmlns:a16="http://schemas.microsoft.com/office/drawing/2014/main" id="{1E669E0C-6946-854D-DD2B-BB7A61F98D73}"/>
              </a:ext>
            </a:extLst>
          </p:cNvPr>
          <p:cNvSpPr/>
          <p:nvPr/>
        </p:nvSpPr>
        <p:spPr>
          <a:xfrm>
            <a:off x="450850" y="4526360"/>
            <a:ext cx="2635249" cy="128905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bg1"/>
                </a:solidFill>
              </a:rPr>
              <a:t>Focus on </a:t>
            </a:r>
            <a:r>
              <a:rPr lang="de-DE" sz="1200" b="1" err="1">
                <a:solidFill>
                  <a:schemeClr val="bg1"/>
                </a:solidFill>
              </a:rPr>
              <a:t>between</a:t>
            </a:r>
            <a:r>
              <a:rPr lang="de-DE" sz="1200" b="1">
                <a:solidFill>
                  <a:schemeClr val="bg1"/>
                </a:solidFill>
              </a:rPr>
              <a:t>-person associations*</a:t>
            </a:r>
            <a:endParaRPr lang="en-US" sz="1200" b="1">
              <a:solidFill>
                <a:schemeClr val="bg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64E0AFB-F8C1-CEA8-321A-E5AB834D756D}"/>
              </a:ext>
            </a:extLst>
          </p:cNvPr>
          <p:cNvCxnSpPr>
            <a:cxnSpLocks/>
          </p:cNvCxnSpPr>
          <p:nvPr/>
        </p:nvCxnSpPr>
        <p:spPr>
          <a:xfrm flipV="1">
            <a:off x="3219449" y="4536188"/>
            <a:ext cx="1555751" cy="634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D40838B-F318-587F-C9E3-B12329B1D2FF}"/>
              </a:ext>
            </a:extLst>
          </p:cNvPr>
          <p:cNvSpPr txBox="1"/>
          <p:nvPr/>
        </p:nvSpPr>
        <p:spPr>
          <a:xfrm>
            <a:off x="3779837" y="442793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Yes</a:t>
            </a:r>
            <a:endParaRPr lang="en-US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1C2D4D0-C6DA-5A72-EC02-D6E76C73EEA7}"/>
              </a:ext>
            </a:extLst>
          </p:cNvPr>
          <p:cNvCxnSpPr>
            <a:cxnSpLocks/>
          </p:cNvCxnSpPr>
          <p:nvPr/>
        </p:nvCxnSpPr>
        <p:spPr>
          <a:xfrm>
            <a:off x="1768474" y="5939235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77FE80C6-3D9F-45EE-5056-11C01B1CC24F}"/>
              </a:ext>
            </a:extLst>
          </p:cNvPr>
          <p:cNvSpPr txBox="1"/>
          <p:nvPr/>
        </p:nvSpPr>
        <p:spPr>
          <a:xfrm>
            <a:off x="1806577" y="5973644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No</a:t>
            </a:r>
            <a:endParaRPr lang="en-US"/>
          </a:p>
        </p:txBody>
      </p:sp>
      <p:sp>
        <p:nvSpPr>
          <p:cNvPr id="30" name="Raute 29">
            <a:extLst>
              <a:ext uri="{FF2B5EF4-FFF2-40B4-BE49-F238E27FC236}">
                <a16:creationId xmlns:a16="http://schemas.microsoft.com/office/drawing/2014/main" id="{1D81824D-D0BC-D539-11E9-3FC374D8E1D5}"/>
              </a:ext>
            </a:extLst>
          </p:cNvPr>
          <p:cNvSpPr/>
          <p:nvPr/>
        </p:nvSpPr>
        <p:spPr>
          <a:xfrm>
            <a:off x="450849" y="6492638"/>
            <a:ext cx="2635249" cy="128905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bg1"/>
                </a:solidFill>
              </a:rPr>
              <a:t>Within-person power and precision </a:t>
            </a:r>
            <a:r>
              <a:rPr lang="de-DE" sz="1200" b="1" err="1">
                <a:solidFill>
                  <a:schemeClr val="bg1"/>
                </a:solidFill>
              </a:rPr>
              <a:t>of</a:t>
            </a:r>
            <a:r>
              <a:rPr lang="de-DE" sz="1200" b="1">
                <a:solidFill>
                  <a:schemeClr val="bg1"/>
                </a:solidFill>
              </a:rPr>
              <a:t> minor interest</a:t>
            </a:r>
            <a:endParaRPr lang="en-US" sz="1200" b="1">
              <a:solidFill>
                <a:schemeClr val="bg1"/>
              </a:solidFill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E2380BF-746B-754C-06CC-7A367BE4A6F1}"/>
              </a:ext>
            </a:extLst>
          </p:cNvPr>
          <p:cNvCxnSpPr>
            <a:cxnSpLocks/>
          </p:cNvCxnSpPr>
          <p:nvPr/>
        </p:nvCxnSpPr>
        <p:spPr>
          <a:xfrm flipV="1">
            <a:off x="3219449" y="4903617"/>
            <a:ext cx="1555751" cy="2153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32A4CC85-2D3F-C9B6-4239-B5ECA3FA2F90}"/>
              </a:ext>
            </a:extLst>
          </p:cNvPr>
          <p:cNvSpPr txBox="1"/>
          <p:nvPr/>
        </p:nvSpPr>
        <p:spPr>
          <a:xfrm>
            <a:off x="3779837" y="5336262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Yes</a:t>
            </a:r>
            <a:endParaRPr lang="en-US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61461EC-27DC-B819-0D58-0E633E3A2C79}"/>
              </a:ext>
            </a:extLst>
          </p:cNvPr>
          <p:cNvSpPr txBox="1"/>
          <p:nvPr/>
        </p:nvSpPr>
        <p:spPr>
          <a:xfrm>
            <a:off x="3779837" y="6793853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/>
              <a:t>No</a:t>
            </a:r>
            <a:endParaRPr lang="en-US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F1E18A1-23C4-2F0E-B5D6-44DEA1E29A0F}"/>
              </a:ext>
            </a:extLst>
          </p:cNvPr>
          <p:cNvCxnSpPr>
            <a:cxnSpLocks/>
          </p:cNvCxnSpPr>
          <p:nvPr/>
        </p:nvCxnSpPr>
        <p:spPr>
          <a:xfrm>
            <a:off x="3216275" y="7199868"/>
            <a:ext cx="15589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0446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Maurizio Sicorello</dc:creator>
  <cp:lastModifiedBy>Maurizio Sicorello</cp:lastModifiedBy>
  <cp:revision>1</cp:revision>
  <dcterms:created xsi:type="dcterms:W3CDTF">2025-01-16T15:59:04Z</dcterms:created>
  <dcterms:modified xsi:type="dcterms:W3CDTF">2025-08-04T09:16:55Z</dcterms:modified>
</cp:coreProperties>
</file>