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F1177-E09A-4C69-81F9-EC7CEB699F70}" v="41" dt="2025-07-31T09:31:39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8D9F1177-E09A-4C69-81F9-EC7CEB699F70}"/>
    <pc:docChg chg="undo custSel addSld delSld modSld">
      <pc:chgData name="Maurizio Sicorello" userId="441cc9bc8c67f6c4" providerId="LiveId" clId="{8D9F1177-E09A-4C69-81F9-EC7CEB699F70}" dt="2025-07-31T12:54:16.340" v="277" actId="478"/>
      <pc:docMkLst>
        <pc:docMk/>
      </pc:docMkLst>
      <pc:sldChg chg="new del">
        <pc:chgData name="Maurizio Sicorello" userId="441cc9bc8c67f6c4" providerId="LiveId" clId="{8D9F1177-E09A-4C69-81F9-EC7CEB699F70}" dt="2025-01-10T10:08:30.632" v="2" actId="47"/>
        <pc:sldMkLst>
          <pc:docMk/>
          <pc:sldMk cId="2316803342" sldId="256"/>
        </pc:sldMkLst>
      </pc:sldChg>
      <pc:sldChg chg="addSp delSp modSp new mod">
        <pc:chgData name="Maurizio Sicorello" userId="441cc9bc8c67f6c4" providerId="LiveId" clId="{8D9F1177-E09A-4C69-81F9-EC7CEB699F70}" dt="2025-01-10T10:10:03.767" v="37" actId="113"/>
        <pc:sldMkLst>
          <pc:docMk/>
          <pc:sldMk cId="1015574094" sldId="257"/>
        </pc:sldMkLst>
      </pc:sldChg>
      <pc:sldChg chg="addSp delSp modSp new mod">
        <pc:chgData name="Maurizio Sicorello" userId="441cc9bc8c67f6c4" providerId="LiveId" clId="{8D9F1177-E09A-4C69-81F9-EC7CEB699F70}" dt="2025-01-10T10:23:54.341" v="88" actId="1076"/>
        <pc:sldMkLst>
          <pc:docMk/>
          <pc:sldMk cId="1455346102" sldId="258"/>
        </pc:sldMkLst>
      </pc:sldChg>
      <pc:sldChg chg="addSp delSp modSp add mod">
        <pc:chgData name="Maurizio Sicorello" userId="441cc9bc8c67f6c4" providerId="LiveId" clId="{8D9F1177-E09A-4C69-81F9-EC7CEB699F70}" dt="2025-07-31T09:35:15.807" v="274" actId="1076"/>
        <pc:sldMkLst>
          <pc:docMk/>
          <pc:sldMk cId="2439623051" sldId="259"/>
        </pc:sldMkLst>
        <pc:spChg chg="add mod">
          <ac:chgData name="Maurizio Sicorello" userId="441cc9bc8c67f6c4" providerId="LiveId" clId="{8D9F1177-E09A-4C69-81F9-EC7CEB699F70}" dt="2025-07-31T09:22:55.914" v="187" actId="27107"/>
          <ac:spMkLst>
            <pc:docMk/>
            <pc:sldMk cId="2439623051" sldId="259"/>
            <ac:spMk id="2" creationId="{324236A0-8AC3-0EAB-6D20-7474702B795F}"/>
          </ac:spMkLst>
        </pc:spChg>
        <pc:spChg chg="add mod">
          <ac:chgData name="Maurizio Sicorello" userId="441cc9bc8c67f6c4" providerId="LiveId" clId="{8D9F1177-E09A-4C69-81F9-EC7CEB699F70}" dt="2025-07-31T09:20:27.040" v="162" actId="1076"/>
          <ac:spMkLst>
            <pc:docMk/>
            <pc:sldMk cId="2439623051" sldId="259"/>
            <ac:spMk id="3" creationId="{23484D3C-B3BD-DD20-5945-70E52D18B991}"/>
          </ac:spMkLst>
        </pc:spChg>
        <pc:spChg chg="add mod">
          <ac:chgData name="Maurizio Sicorello" userId="441cc9bc8c67f6c4" providerId="LiveId" clId="{8D9F1177-E09A-4C69-81F9-EC7CEB699F70}" dt="2025-07-31T09:22:34.975" v="183" actId="1076"/>
          <ac:spMkLst>
            <pc:docMk/>
            <pc:sldMk cId="2439623051" sldId="259"/>
            <ac:spMk id="4" creationId="{C7354F62-6329-C1C2-1EF1-1F9BECC390D8}"/>
          </ac:spMkLst>
        </pc:spChg>
        <pc:spChg chg="add mod">
          <ac:chgData name="Maurizio Sicorello" userId="441cc9bc8c67f6c4" providerId="LiveId" clId="{8D9F1177-E09A-4C69-81F9-EC7CEB699F70}" dt="2025-07-31T09:31:54.483" v="248" actId="1076"/>
          <ac:spMkLst>
            <pc:docMk/>
            <pc:sldMk cId="2439623051" sldId="259"/>
            <ac:spMk id="6" creationId="{7FED03E1-1E57-E636-8299-3BB3238B40C1}"/>
          </ac:spMkLst>
        </pc:spChg>
        <pc:spChg chg="mod">
          <ac:chgData name="Maurizio Sicorello" userId="441cc9bc8c67f6c4" providerId="LiveId" clId="{8D9F1177-E09A-4C69-81F9-EC7CEB699F70}" dt="2025-07-31T09:14:41.279" v="123" actId="1076"/>
          <ac:spMkLst>
            <pc:docMk/>
            <pc:sldMk cId="2439623051" sldId="259"/>
            <ac:spMk id="8" creationId="{1F94916B-E8F7-DC7B-2B66-C90F582730B5}"/>
          </ac:spMkLst>
        </pc:spChg>
        <pc:spChg chg="mod">
          <ac:chgData name="Maurizio Sicorello" userId="441cc9bc8c67f6c4" providerId="LiveId" clId="{8D9F1177-E09A-4C69-81F9-EC7CEB699F70}" dt="2025-07-31T09:14:30.281" v="122" actId="1076"/>
          <ac:spMkLst>
            <pc:docMk/>
            <pc:sldMk cId="2439623051" sldId="259"/>
            <ac:spMk id="9" creationId="{D6F611AE-1F85-CA21-5AA6-D98185CAF1CC}"/>
          </ac:spMkLst>
        </pc:spChg>
        <pc:spChg chg="add mod">
          <ac:chgData name="Maurizio Sicorello" userId="441cc9bc8c67f6c4" providerId="LiveId" clId="{8D9F1177-E09A-4C69-81F9-EC7CEB699F70}" dt="2025-07-31T09:32:03.741" v="249" actId="1076"/>
          <ac:spMkLst>
            <pc:docMk/>
            <pc:sldMk cId="2439623051" sldId="259"/>
            <ac:spMk id="10" creationId="{04204467-1691-6B2D-88A3-34B028F5A625}"/>
          </ac:spMkLst>
        </pc:spChg>
        <pc:spChg chg="add mod">
          <ac:chgData name="Maurizio Sicorello" userId="441cc9bc8c67f6c4" providerId="LiveId" clId="{8D9F1177-E09A-4C69-81F9-EC7CEB699F70}" dt="2025-07-31T09:32:08.440" v="250" actId="1076"/>
          <ac:spMkLst>
            <pc:docMk/>
            <pc:sldMk cId="2439623051" sldId="259"/>
            <ac:spMk id="11" creationId="{89B3168A-DB8C-C46A-3483-7FA187618CDD}"/>
          </ac:spMkLst>
        </pc:spChg>
        <pc:spChg chg="add mod">
          <ac:chgData name="Maurizio Sicorello" userId="441cc9bc8c67f6c4" providerId="LiveId" clId="{8D9F1177-E09A-4C69-81F9-EC7CEB699F70}" dt="2025-07-31T09:32:11.785" v="251" actId="1076"/>
          <ac:spMkLst>
            <pc:docMk/>
            <pc:sldMk cId="2439623051" sldId="259"/>
            <ac:spMk id="12" creationId="{A35C19FF-CE0D-F1F8-10C0-6EEB306F9EDE}"/>
          </ac:spMkLst>
        </pc:spChg>
        <pc:spChg chg="add mod">
          <ac:chgData name="Maurizio Sicorello" userId="441cc9bc8c67f6c4" providerId="LiveId" clId="{8D9F1177-E09A-4C69-81F9-EC7CEB699F70}" dt="2025-07-31T09:33:50.198" v="261" actId="27107"/>
          <ac:spMkLst>
            <pc:docMk/>
            <pc:sldMk cId="2439623051" sldId="259"/>
            <ac:spMk id="13" creationId="{5A644BA4-32EB-302D-9022-D4AA6D7BB95A}"/>
          </ac:spMkLst>
        </pc:spChg>
        <pc:spChg chg="add mod">
          <ac:chgData name="Maurizio Sicorello" userId="441cc9bc8c67f6c4" providerId="LiveId" clId="{8D9F1177-E09A-4C69-81F9-EC7CEB699F70}" dt="2025-07-31T09:32:25.190" v="253" actId="1076"/>
          <ac:spMkLst>
            <pc:docMk/>
            <pc:sldMk cId="2439623051" sldId="259"/>
            <ac:spMk id="14" creationId="{88346618-73A8-5E2E-1A73-7D064BF679FA}"/>
          </ac:spMkLst>
        </pc:spChg>
        <pc:spChg chg="add mod">
          <ac:chgData name="Maurizio Sicorello" userId="441cc9bc8c67f6c4" providerId="LiveId" clId="{8D9F1177-E09A-4C69-81F9-EC7CEB699F70}" dt="2025-07-31T09:25:54.934" v="209" actId="20577"/>
          <ac:spMkLst>
            <pc:docMk/>
            <pc:sldMk cId="2439623051" sldId="259"/>
            <ac:spMk id="15" creationId="{51FD907A-4C35-C8CA-473E-A68AEB302726}"/>
          </ac:spMkLst>
        </pc:spChg>
        <pc:spChg chg="add mod">
          <ac:chgData name="Maurizio Sicorello" userId="441cc9bc8c67f6c4" providerId="LiveId" clId="{8D9F1177-E09A-4C69-81F9-EC7CEB699F70}" dt="2025-07-31T09:32:54.809" v="255" actId="1076"/>
          <ac:spMkLst>
            <pc:docMk/>
            <pc:sldMk cId="2439623051" sldId="259"/>
            <ac:spMk id="16" creationId="{9C2B0DB9-D819-B8EE-539C-050739548ED6}"/>
          </ac:spMkLst>
        </pc:spChg>
        <pc:spChg chg="add mod">
          <ac:chgData name="Maurizio Sicorello" userId="441cc9bc8c67f6c4" providerId="LiveId" clId="{8D9F1177-E09A-4C69-81F9-EC7CEB699F70}" dt="2025-07-31T09:26:36.953" v="220" actId="1076"/>
          <ac:spMkLst>
            <pc:docMk/>
            <pc:sldMk cId="2439623051" sldId="259"/>
            <ac:spMk id="17" creationId="{849B11C4-BE98-31BD-0224-1C381279C2E4}"/>
          </ac:spMkLst>
        </pc:spChg>
        <pc:spChg chg="add mod">
          <ac:chgData name="Maurizio Sicorello" userId="441cc9bc8c67f6c4" providerId="LiveId" clId="{8D9F1177-E09A-4C69-81F9-EC7CEB699F70}" dt="2025-07-31T09:32:47.352" v="254" actId="1076"/>
          <ac:spMkLst>
            <pc:docMk/>
            <pc:sldMk cId="2439623051" sldId="259"/>
            <ac:spMk id="18" creationId="{1B12E026-20E4-547B-BE6B-27788911BC79}"/>
          </ac:spMkLst>
        </pc:spChg>
        <pc:spChg chg="add mod">
          <ac:chgData name="Maurizio Sicorello" userId="441cc9bc8c67f6c4" providerId="LiveId" clId="{8D9F1177-E09A-4C69-81F9-EC7CEB699F70}" dt="2025-07-31T09:28:45.171" v="234" actId="1076"/>
          <ac:spMkLst>
            <pc:docMk/>
            <pc:sldMk cId="2439623051" sldId="259"/>
            <ac:spMk id="19" creationId="{2A6C12B6-DF93-2722-ADF8-BEAEB9CA27EE}"/>
          </ac:spMkLst>
        </pc:spChg>
        <pc:spChg chg="add mod">
          <ac:chgData name="Maurizio Sicorello" userId="441cc9bc8c67f6c4" providerId="LiveId" clId="{8D9F1177-E09A-4C69-81F9-EC7CEB699F70}" dt="2025-07-31T09:34:01.886" v="262" actId="1076"/>
          <ac:spMkLst>
            <pc:docMk/>
            <pc:sldMk cId="2439623051" sldId="259"/>
            <ac:spMk id="20" creationId="{708FCFEE-CFA2-3653-BD03-E837DCE39BE4}"/>
          </ac:spMkLst>
        </pc:spChg>
        <pc:spChg chg="mod">
          <ac:chgData name="Maurizio Sicorello" userId="441cc9bc8c67f6c4" providerId="LiveId" clId="{8D9F1177-E09A-4C69-81F9-EC7CEB699F70}" dt="2025-07-31T09:34:09.043" v="263" actId="1076"/>
          <ac:spMkLst>
            <pc:docMk/>
            <pc:sldMk cId="2439623051" sldId="259"/>
            <ac:spMk id="21" creationId="{6546868A-D2AD-0813-A055-B40AFDA8FB42}"/>
          </ac:spMkLst>
        </pc:spChg>
        <pc:spChg chg="add mod">
          <ac:chgData name="Maurizio Sicorello" userId="441cc9bc8c67f6c4" providerId="LiveId" clId="{8D9F1177-E09A-4C69-81F9-EC7CEB699F70}" dt="2025-07-31T09:34:23.933" v="266" actId="1076"/>
          <ac:spMkLst>
            <pc:docMk/>
            <pc:sldMk cId="2439623051" sldId="259"/>
            <ac:spMk id="22" creationId="{EBB4B4FA-0DE0-F6A5-EF69-30D327A3EFF6}"/>
          </ac:spMkLst>
        </pc:spChg>
        <pc:spChg chg="add mod">
          <ac:chgData name="Maurizio Sicorello" userId="441cc9bc8c67f6c4" providerId="LiveId" clId="{8D9F1177-E09A-4C69-81F9-EC7CEB699F70}" dt="2025-07-31T09:34:34.036" v="269" actId="1076"/>
          <ac:spMkLst>
            <pc:docMk/>
            <pc:sldMk cId="2439623051" sldId="259"/>
            <ac:spMk id="23" creationId="{D647CE91-E539-6F24-362C-2C62B216BF07}"/>
          </ac:spMkLst>
        </pc:spChg>
        <pc:spChg chg="add mod">
          <ac:chgData name="Maurizio Sicorello" userId="441cc9bc8c67f6c4" providerId="LiveId" clId="{8D9F1177-E09A-4C69-81F9-EC7CEB699F70}" dt="2025-07-31T09:34:42.582" v="270" actId="1076"/>
          <ac:spMkLst>
            <pc:docMk/>
            <pc:sldMk cId="2439623051" sldId="259"/>
            <ac:spMk id="24" creationId="{8554E7BF-BEC6-4480-EE00-42F1A37C8F8B}"/>
          </ac:spMkLst>
        </pc:spChg>
        <pc:spChg chg="add mod">
          <ac:chgData name="Maurizio Sicorello" userId="441cc9bc8c67f6c4" providerId="LiveId" clId="{8D9F1177-E09A-4C69-81F9-EC7CEB699F70}" dt="2025-07-31T09:34:56.038" v="271" actId="1076"/>
          <ac:spMkLst>
            <pc:docMk/>
            <pc:sldMk cId="2439623051" sldId="259"/>
            <ac:spMk id="25" creationId="{1E87DDCD-8A9B-1788-50F6-FF734C03C7E6}"/>
          </ac:spMkLst>
        </pc:spChg>
        <pc:spChg chg="add mod">
          <ac:chgData name="Maurizio Sicorello" userId="441cc9bc8c67f6c4" providerId="LiveId" clId="{8D9F1177-E09A-4C69-81F9-EC7CEB699F70}" dt="2025-07-31T09:35:15.807" v="274" actId="1076"/>
          <ac:spMkLst>
            <pc:docMk/>
            <pc:sldMk cId="2439623051" sldId="259"/>
            <ac:spMk id="26" creationId="{0D3B4652-0054-D066-07C6-F9123FC35A22}"/>
          </ac:spMkLst>
        </pc:spChg>
        <pc:spChg chg="add del mod">
          <ac:chgData name="Maurizio Sicorello" userId="441cc9bc8c67f6c4" providerId="LiveId" clId="{8D9F1177-E09A-4C69-81F9-EC7CEB699F70}" dt="2025-07-31T09:27:45.508" v="226" actId="478"/>
          <ac:spMkLst>
            <pc:docMk/>
            <pc:sldMk cId="2439623051" sldId="259"/>
            <ac:spMk id="27" creationId="{153710CB-977B-F376-ABDA-C252DAF72157}"/>
          </ac:spMkLst>
        </pc:spChg>
        <pc:spChg chg="add del mod">
          <ac:chgData name="Maurizio Sicorello" userId="441cc9bc8c67f6c4" providerId="LiveId" clId="{8D9F1177-E09A-4C69-81F9-EC7CEB699F70}" dt="2025-07-31T09:27:44.145" v="225" actId="478"/>
          <ac:spMkLst>
            <pc:docMk/>
            <pc:sldMk cId="2439623051" sldId="259"/>
            <ac:spMk id="28" creationId="{D7A53215-85A0-E767-6855-28D9CDDEDD6C}"/>
          </ac:spMkLst>
        </pc:spChg>
        <pc:spChg chg="add mod">
          <ac:chgData name="Maurizio Sicorello" userId="441cc9bc8c67f6c4" providerId="LiveId" clId="{8D9F1177-E09A-4C69-81F9-EC7CEB699F70}" dt="2025-07-31T09:31:39.321" v="247" actId="571"/>
          <ac:spMkLst>
            <pc:docMk/>
            <pc:sldMk cId="2439623051" sldId="259"/>
            <ac:spMk id="29" creationId="{63692063-86E5-49B0-3BC0-A7C0D4A7C4C4}"/>
          </ac:spMkLst>
        </pc:spChg>
        <pc:picChg chg="mod">
          <ac:chgData name="Maurizio Sicorello" userId="441cc9bc8c67f6c4" providerId="LiveId" clId="{8D9F1177-E09A-4C69-81F9-EC7CEB699F70}" dt="2025-07-31T09:13:09.310" v="94" actId="1076"/>
          <ac:picMkLst>
            <pc:docMk/>
            <pc:sldMk cId="2439623051" sldId="259"/>
            <ac:picMk id="5" creationId="{E3FCFEBE-7837-78F3-2182-4E9A0818585C}"/>
          </ac:picMkLst>
        </pc:picChg>
        <pc:picChg chg="mod">
          <ac:chgData name="Maurizio Sicorello" userId="441cc9bc8c67f6c4" providerId="LiveId" clId="{8D9F1177-E09A-4C69-81F9-EC7CEB699F70}" dt="2025-07-31T09:15:01.329" v="124" actId="1076"/>
          <ac:picMkLst>
            <pc:docMk/>
            <pc:sldMk cId="2439623051" sldId="259"/>
            <ac:picMk id="7" creationId="{C5A74A84-C795-F150-41BD-AC743115E2B5}"/>
          </ac:picMkLst>
        </pc:picChg>
      </pc:sldChg>
      <pc:sldChg chg="delSp new mod">
        <pc:chgData name="Maurizio Sicorello" userId="441cc9bc8c67f6c4" providerId="LiveId" clId="{8D9F1177-E09A-4C69-81F9-EC7CEB699F70}" dt="2025-07-31T12:54:16.340" v="277" actId="478"/>
        <pc:sldMkLst>
          <pc:docMk/>
          <pc:sldMk cId="1365658979" sldId="260"/>
        </pc:sldMkLst>
        <pc:spChg chg="del">
          <ac:chgData name="Maurizio Sicorello" userId="441cc9bc8c67f6c4" providerId="LiveId" clId="{8D9F1177-E09A-4C69-81F9-EC7CEB699F70}" dt="2025-07-31T12:54:13.265" v="276" actId="478"/>
          <ac:spMkLst>
            <pc:docMk/>
            <pc:sldMk cId="1365658979" sldId="260"/>
            <ac:spMk id="2" creationId="{7ED5EB7F-06DB-8E73-47F6-3256E379B535}"/>
          </ac:spMkLst>
        </pc:spChg>
        <pc:spChg chg="del">
          <ac:chgData name="Maurizio Sicorello" userId="441cc9bc8c67f6c4" providerId="LiveId" clId="{8D9F1177-E09A-4C69-81F9-EC7CEB699F70}" dt="2025-07-31T12:54:16.340" v="277" actId="478"/>
          <ac:spMkLst>
            <pc:docMk/>
            <pc:sldMk cId="1365658979" sldId="260"/>
            <ac:spMk id="3" creationId="{29A20794-FD50-44D9-4D1C-22DB2AA9D8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9DB3F-6289-351C-06D2-795DEF2D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E635A-6553-9DAB-0C83-A43F0AE0C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6DA70C-2D81-9F51-ECAC-255E3D17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F6106-1A9F-8240-D1C9-90EA3600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8F3A5-AEEF-FFB2-83C9-7D5F783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89B0D-3811-C7D6-19D9-EC6DF19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6F832-FD4E-7187-C295-3167F3D7B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34FB6-75FC-4262-068D-CDE0A35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61FC7-12AC-7E5D-834C-1FA7FD2D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AF492-83F3-80BF-EE32-7DC137F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5BFE10-4777-FED4-B661-06054EE4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5DDA07-A321-1601-EF27-9D604509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F3749-F8FD-E437-E49F-E830C11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19D46-09B8-9172-9863-CFA161D2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C65A5-AE21-8655-0367-85782C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7DBF2-A555-D3DD-84D2-2C85E43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F005B-9F2D-BD01-E7B3-DA455189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DFCA4-305D-092F-61C3-6BEA0FED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3556C-9022-CD1C-7DFC-5B7F10C0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62F9B-FFC4-980A-7329-4CE008B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32DB-CAAE-4570-CD61-A7D84D0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44942E-A2F2-3E11-49C2-A7EFDB5D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016FF-16EF-4C3E-82F3-1C0D1F13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AEEE7-E12B-A920-AE56-CF8E83F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83717-8931-D9B6-F008-C1899A1F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10307-9023-68E9-8EEA-2439A7F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6EDB0-E74D-A3C2-3448-90B58963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4CD81-8FDD-C007-4D29-0E6C604E0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75666-7CF8-1C35-681E-ABDC65F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B0310-1627-9E46-BC8B-57D4548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EC000-1C0E-389C-FF48-BD41BF5C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F6C98-FD39-9CCB-AB98-CEBB00FF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ADCE3-64B4-72ED-4308-3E65D343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D696C6-6D94-C910-D17F-BEC92B2F2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C15407-935A-2393-ACEE-A4F83D2E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340E50-2744-D3CC-93B0-A33792BFE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1CFCB8-F6F3-79FA-20A4-2C88FB11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17048D-1C96-5BA5-E832-75CB81DC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8F7F4-1562-5FC3-F561-ADFEFDC1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36AE8-6BBA-0B27-0D1C-6AA1843F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939BC1-9A59-6995-C179-D8CB985B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9C10A4-4815-6E9A-D804-301EF14B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C34A8B-9B8B-6ABA-EB6C-FF8D0B2D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EBA45-C44E-3E08-5805-75873157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E3E62F-DB1C-1D56-C7E6-478D6794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B8ED8E-F49F-E378-EE17-514E5C73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7E4BE-A61C-C18F-B0CF-135FF931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F1845-034E-6C78-D296-81DB67CE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2E298-71C7-E416-CD5F-DFDE8138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0DB17F-8A63-0A09-EC27-8FCA9C7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BCD25-9CA4-BB05-5FB4-FE38E32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ABE31-DDFF-D14B-45F9-43AE3258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E498-5578-D702-554F-0C0BECA1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98FBC9-8420-9F4D-8A51-47199BA5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A7EB2F-B035-BC3E-50F5-1FCD76CC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CE246-13D0-3710-6B41-4F8DAE29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1F84A-6A7D-781B-2892-7BAC655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246DA2-364D-ABCE-7A84-E24C4339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6DE41-D4EA-463A-4C47-4D1E085D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B396C-9E55-7844-89B0-0F6E1B54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1097A-D5C6-0C91-B1DD-8975A8F7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9F19-E571-4823-81E9-8BB0E3F5D1E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022DE-CE8B-0FFF-FCDF-678FA02E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B537D-2751-E0E5-E2C6-C6898392B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EA28-0064-439D-9CE5-F0A2B51597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DA4752-ED10-6BD1-1B3E-063B8317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51" y="1285874"/>
            <a:ext cx="5263415" cy="46356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859FA2-1D63-F00F-31D0-B6D9DEA2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77" y="1285875"/>
            <a:ext cx="5172431" cy="463560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F90028C-F87D-127F-78CD-D689CBC523AF}"/>
              </a:ext>
            </a:extLst>
          </p:cNvPr>
          <p:cNvSpPr txBox="1"/>
          <p:nvPr/>
        </p:nvSpPr>
        <p:spPr>
          <a:xfrm>
            <a:off x="2724150" y="82867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within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54CD46-58E9-FA79-21F2-45A4CE60897F}"/>
              </a:ext>
            </a:extLst>
          </p:cNvPr>
          <p:cNvSpPr txBox="1"/>
          <p:nvPr/>
        </p:nvSpPr>
        <p:spPr>
          <a:xfrm>
            <a:off x="8705851" y="82867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between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55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8BD27DF-7153-98B5-6F46-DDDAB5C2CBDD}"/>
              </a:ext>
            </a:extLst>
          </p:cNvPr>
          <p:cNvSpPr txBox="1"/>
          <p:nvPr/>
        </p:nvSpPr>
        <p:spPr>
          <a:xfrm>
            <a:off x="1995487" y="826532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Construction Sample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A8F27F-1526-4AFF-992B-A7D0267082E5}"/>
              </a:ext>
            </a:extLst>
          </p:cNvPr>
          <p:cNvSpPr txBox="1"/>
          <p:nvPr/>
        </p:nvSpPr>
        <p:spPr>
          <a:xfrm>
            <a:off x="8043863" y="826532"/>
            <a:ext cx="24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Validation Sample</a:t>
            </a:r>
            <a:endParaRPr lang="en-US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2E7F53-F5A4-B43F-ADA0-686198E3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02" y="1628505"/>
            <a:ext cx="4991797" cy="3867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6E2FF8-AC39-E595-CE33-AB7C17F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24" y="1628505"/>
            <a:ext cx="4848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EB08-DF01-E7B9-55BF-022E1BBD1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FCFEBE-7837-78F3-2182-4E9A0818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44" y="1475006"/>
            <a:ext cx="4217432" cy="37143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A74A84-C795-F150-41BD-AC743115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8" y="1475006"/>
            <a:ext cx="4144529" cy="37143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94916B-E8F7-DC7B-2B66-C90F582730B5}"/>
              </a:ext>
            </a:extLst>
          </p:cNvPr>
          <p:cNvSpPr txBox="1"/>
          <p:nvPr/>
        </p:nvSpPr>
        <p:spPr>
          <a:xfrm>
            <a:off x="1316673" y="1009141"/>
            <a:ext cx="18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Within-person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F611AE-1F85-CA21-5AA6-D98185CAF1CC}"/>
              </a:ext>
            </a:extLst>
          </p:cNvPr>
          <p:cNvSpPr txBox="1"/>
          <p:nvPr/>
        </p:nvSpPr>
        <p:spPr>
          <a:xfrm>
            <a:off x="9055262" y="1009141"/>
            <a:ext cx="20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Between-person</a:t>
            </a:r>
            <a:endParaRPr lang="en-US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4236A0-8AC3-0EAB-6D20-7474702B795F}"/>
              </a:ext>
            </a:extLst>
          </p:cNvPr>
          <p:cNvSpPr txBox="1"/>
          <p:nvPr/>
        </p:nvSpPr>
        <p:spPr>
          <a:xfrm>
            <a:off x="4680707" y="1541647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feel ashamed with myself for feeling this way.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484D3C-B3BD-DD20-5945-70E52D18B991}"/>
              </a:ext>
            </a:extLst>
          </p:cNvPr>
          <p:cNvSpPr txBox="1"/>
          <p:nvPr/>
        </p:nvSpPr>
        <p:spPr>
          <a:xfrm>
            <a:off x="4670293" y="1703419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embarrassed for feeling this way.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354F62-6329-C1C2-1EF1-1F9BECC390D8}"/>
              </a:ext>
            </a:extLst>
          </p:cNvPr>
          <p:cNvSpPr txBox="1"/>
          <p:nvPr/>
        </p:nvSpPr>
        <p:spPr>
          <a:xfrm>
            <a:off x="4670292" y="1873464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feel guilty for feeling this way.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ED03E1-1E57-E636-8299-3BB3238B40C1}"/>
              </a:ext>
            </a:extLst>
          </p:cNvPr>
          <p:cNvSpPr txBox="1"/>
          <p:nvPr/>
        </p:nvSpPr>
        <p:spPr>
          <a:xfrm>
            <a:off x="4650870" y="2028360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feeling very bad about myself.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204467-1691-6B2D-88A3-34B028F5A625}"/>
              </a:ext>
            </a:extLst>
          </p:cNvPr>
          <p:cNvSpPr txBox="1"/>
          <p:nvPr/>
        </p:nvSpPr>
        <p:spPr>
          <a:xfrm>
            <a:off x="4688073" y="2205541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angry with myself for feeling this way.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B3168A-DB8C-C46A-3483-7FA187618CDD}"/>
              </a:ext>
            </a:extLst>
          </p:cNvPr>
          <p:cNvSpPr txBox="1"/>
          <p:nvPr/>
        </p:nvSpPr>
        <p:spPr>
          <a:xfrm>
            <a:off x="4432551" y="2367053"/>
            <a:ext cx="3456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feel like I’m a weak person for feeling this way.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5C19FF-CE0D-F1F8-10C0-6EEB306F9EDE}"/>
              </a:ext>
            </a:extLst>
          </p:cNvPr>
          <p:cNvSpPr txBox="1"/>
          <p:nvPr/>
        </p:nvSpPr>
        <p:spPr>
          <a:xfrm>
            <a:off x="4688073" y="2544234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irritated with myself for feeling this way.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A644BA4-32EB-302D-9022-D4AA6D7BB95A}"/>
              </a:ext>
            </a:extLst>
          </p:cNvPr>
          <p:cNvSpPr txBox="1"/>
          <p:nvPr/>
        </p:nvSpPr>
        <p:spPr>
          <a:xfrm>
            <a:off x="4492241" y="2713826"/>
            <a:ext cx="338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having difficulty controlling my behaviors.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8346618-73A8-5E2E-1A73-7D064BF679FA}"/>
              </a:ext>
            </a:extLst>
          </p:cNvPr>
          <p:cNvSpPr txBox="1"/>
          <p:nvPr/>
        </p:nvSpPr>
        <p:spPr>
          <a:xfrm>
            <a:off x="4688073" y="2877042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My emotions feel out of control.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1FD907A-4C35-C8CA-473E-A68AEB302726}"/>
              </a:ext>
            </a:extLst>
          </p:cNvPr>
          <p:cNvSpPr txBox="1"/>
          <p:nvPr/>
        </p:nvSpPr>
        <p:spPr>
          <a:xfrm>
            <a:off x="4312909" y="3053269"/>
            <a:ext cx="366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believe that I will continue feeling this way for a long time.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2B0DB9-D819-B8EE-539C-050739548ED6}"/>
              </a:ext>
            </a:extLst>
          </p:cNvPr>
          <p:cNvSpPr txBox="1"/>
          <p:nvPr/>
        </p:nvSpPr>
        <p:spPr>
          <a:xfrm>
            <a:off x="4782314" y="3221229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feel out of control.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9B11C4-BE98-31BD-0224-1C381279C2E4}"/>
              </a:ext>
            </a:extLst>
          </p:cNvPr>
          <p:cNvSpPr txBox="1"/>
          <p:nvPr/>
        </p:nvSpPr>
        <p:spPr>
          <a:xfrm>
            <a:off x="4425185" y="3386058"/>
            <a:ext cx="3456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believe that I am going to end up feeling very depressed.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12E026-20E4-547B-BE6B-27788911BC79}"/>
              </a:ext>
            </a:extLst>
          </p:cNvPr>
          <p:cNvSpPr txBox="1"/>
          <p:nvPr/>
        </p:nvSpPr>
        <p:spPr>
          <a:xfrm>
            <a:off x="4775584" y="3551967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My emotions feel overwhelming.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A6C12B6-DF93-2722-ADF8-BEAEB9CA27EE}"/>
              </a:ext>
            </a:extLst>
          </p:cNvPr>
          <p:cNvSpPr txBox="1"/>
          <p:nvPr/>
        </p:nvSpPr>
        <p:spPr>
          <a:xfrm>
            <a:off x="4060318" y="3730656"/>
            <a:ext cx="4071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having difficulty doing the things I need to do right now.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8FCFEE-CFA2-3653-BD03-E837DCE39BE4}"/>
              </a:ext>
            </a:extLst>
          </p:cNvPr>
          <p:cNvSpPr txBox="1"/>
          <p:nvPr/>
        </p:nvSpPr>
        <p:spPr>
          <a:xfrm>
            <a:off x="4763712" y="3896565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acknowledging my emotions.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546868A-D2AD-0813-A055-B40AFDA8FB42}"/>
              </a:ext>
            </a:extLst>
          </p:cNvPr>
          <p:cNvSpPr txBox="1"/>
          <p:nvPr/>
        </p:nvSpPr>
        <p:spPr>
          <a:xfrm>
            <a:off x="4782314" y="4053191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care about what I am feeling.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BB4B4FA-0DE0-F6A5-EF69-30D327A3EFF6}"/>
              </a:ext>
            </a:extLst>
          </p:cNvPr>
          <p:cNvSpPr txBox="1"/>
          <p:nvPr/>
        </p:nvSpPr>
        <p:spPr>
          <a:xfrm>
            <a:off x="4754371" y="4212985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paying attention to how I feel.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47CE91-E539-6F24-362C-2C62B216BF07}"/>
              </a:ext>
            </a:extLst>
          </p:cNvPr>
          <p:cNvSpPr txBox="1"/>
          <p:nvPr/>
        </p:nvSpPr>
        <p:spPr>
          <a:xfrm>
            <a:off x="4365512" y="4396756"/>
            <a:ext cx="3456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believe that my feelings are valid and important.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54E7BF-BEC6-4480-EE00-42F1A37C8F8B}"/>
              </a:ext>
            </a:extLst>
          </p:cNvPr>
          <p:cNvSpPr txBox="1"/>
          <p:nvPr/>
        </p:nvSpPr>
        <p:spPr>
          <a:xfrm>
            <a:off x="4401955" y="4562401"/>
            <a:ext cx="338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taking time to figure out what I am really feeling.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87DDCD-8A9B-1788-50F6-FF734C03C7E6}"/>
              </a:ext>
            </a:extLst>
          </p:cNvPr>
          <p:cNvSpPr txBox="1"/>
          <p:nvPr/>
        </p:nvSpPr>
        <p:spPr>
          <a:xfrm>
            <a:off x="4763711" y="4741354"/>
            <a:ext cx="2945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am confused about how I feel.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D3B4652-0054-D066-07C6-F9123FC35A22}"/>
              </a:ext>
            </a:extLst>
          </p:cNvPr>
          <p:cNvSpPr txBox="1"/>
          <p:nvPr/>
        </p:nvSpPr>
        <p:spPr>
          <a:xfrm>
            <a:off x="4418201" y="4906999"/>
            <a:ext cx="366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 have no idea how I am feeling.</a:t>
            </a:r>
          </a:p>
        </p:txBody>
      </p:sp>
    </p:spTree>
    <p:extLst>
      <p:ext uri="{BB962C8B-B14F-4D97-AF65-F5344CB8AC3E}">
        <p14:creationId xmlns:p14="http://schemas.microsoft.com/office/powerpoint/2010/main" val="243962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65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2025-01-10T10:08:25Z</dcterms:created>
  <dcterms:modified xsi:type="dcterms:W3CDTF">2025-07-31T12:54:20Z</dcterms:modified>
</cp:coreProperties>
</file>