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1198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D11B8-D39C-4131-BF7A-2C1B575F4845}" v="60" dt="2025-08-04T08:43:1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FD8D11B8-D39C-4131-BF7A-2C1B575F4845}"/>
    <pc:docChg chg="undo custSel addSld modSld">
      <pc:chgData name="Maurizio Sicorello" userId="441cc9bc8c67f6c4" providerId="LiveId" clId="{FD8D11B8-D39C-4131-BF7A-2C1B575F4845}" dt="2025-08-04T08:44:42.499" v="462" actId="478"/>
      <pc:docMkLst>
        <pc:docMk/>
      </pc:docMkLst>
      <pc:sldChg chg="addSp delSp modSp new mod">
        <pc:chgData name="Maurizio Sicorello" userId="441cc9bc8c67f6c4" providerId="LiveId" clId="{FD8D11B8-D39C-4131-BF7A-2C1B575F4845}" dt="2025-07-31T14:03:46.666" v="76" actId="1076"/>
        <pc:sldMkLst>
          <pc:docMk/>
          <pc:sldMk cId="3732166270" sldId="256"/>
        </pc:sldMkLst>
        <pc:spChg chg="add mod">
          <ac:chgData name="Maurizio Sicorello" userId="441cc9bc8c67f6c4" providerId="LiveId" clId="{FD8D11B8-D39C-4131-BF7A-2C1B575F4845}" dt="2025-07-31T14:03:14.114" v="70" actId="1076"/>
          <ac:spMkLst>
            <pc:docMk/>
            <pc:sldMk cId="3732166270" sldId="256"/>
            <ac:spMk id="6" creationId="{40EA8622-9248-55C8-0CA9-DBF6AAA7CF19}"/>
          </ac:spMkLst>
        </pc:spChg>
        <pc:spChg chg="add mod ord">
          <ac:chgData name="Maurizio Sicorello" userId="441cc9bc8c67f6c4" providerId="LiveId" clId="{FD8D11B8-D39C-4131-BF7A-2C1B575F4845}" dt="2025-07-31T14:02:31.804" v="64" actId="1076"/>
          <ac:spMkLst>
            <pc:docMk/>
            <pc:sldMk cId="3732166270" sldId="256"/>
            <ac:spMk id="7" creationId="{E201BFDE-AE1B-2B4B-22BA-53E4DA83B841}"/>
          </ac:spMkLst>
        </pc:spChg>
        <pc:spChg chg="add mod">
          <ac:chgData name="Maurizio Sicorello" userId="441cc9bc8c67f6c4" providerId="LiveId" clId="{FD8D11B8-D39C-4131-BF7A-2C1B575F4845}" dt="2025-07-31T14:02:05.474" v="58" actId="20577"/>
          <ac:spMkLst>
            <pc:docMk/>
            <pc:sldMk cId="3732166270" sldId="256"/>
            <ac:spMk id="14" creationId="{FB931EE6-4AEF-6ACE-650B-A3EB2E885FE6}"/>
          </ac:spMkLst>
        </pc:spChg>
        <pc:spChg chg="add mod">
          <ac:chgData name="Maurizio Sicorello" userId="441cc9bc8c67f6c4" providerId="LiveId" clId="{FD8D11B8-D39C-4131-BF7A-2C1B575F4845}" dt="2025-07-31T14:03:19.610" v="71" actId="1076"/>
          <ac:spMkLst>
            <pc:docMk/>
            <pc:sldMk cId="3732166270" sldId="256"/>
            <ac:spMk id="15" creationId="{9B80B6A5-214C-CF62-73AE-0B7E25716D54}"/>
          </ac:spMkLst>
        </pc:spChg>
        <pc:picChg chg="add mod">
          <ac:chgData name="Maurizio Sicorello" userId="441cc9bc8c67f6c4" providerId="LiveId" clId="{FD8D11B8-D39C-4131-BF7A-2C1B575F4845}" dt="2025-07-31T14:01:44.021" v="50" actId="1076"/>
          <ac:picMkLst>
            <pc:docMk/>
            <pc:sldMk cId="3732166270" sldId="256"/>
            <ac:picMk id="5" creationId="{F2DF21B1-1D69-34CE-77CE-B6C9ABE311D7}"/>
          </ac:picMkLst>
        </pc:picChg>
        <pc:picChg chg="add mod ord modCrop">
          <ac:chgData name="Maurizio Sicorello" userId="441cc9bc8c67f6c4" providerId="LiveId" clId="{FD8D11B8-D39C-4131-BF7A-2C1B575F4845}" dt="2025-07-31T14:03:46.666" v="76" actId="1076"/>
          <ac:picMkLst>
            <pc:docMk/>
            <pc:sldMk cId="3732166270" sldId="256"/>
            <ac:picMk id="9" creationId="{67C1B708-5760-BC3F-CBD7-DEA812F76E86}"/>
          </ac:picMkLst>
        </pc:picChg>
        <pc:picChg chg="add mod">
          <ac:chgData name="Maurizio Sicorello" userId="441cc9bc8c67f6c4" providerId="LiveId" clId="{FD8D11B8-D39C-4131-BF7A-2C1B575F4845}" dt="2025-07-31T14:03:31.434" v="73" actId="14100"/>
          <ac:picMkLst>
            <pc:docMk/>
            <pc:sldMk cId="3732166270" sldId="256"/>
            <ac:picMk id="11" creationId="{12C728E2-9466-DF13-2924-46E7F7093BC8}"/>
          </ac:picMkLst>
        </pc:picChg>
        <pc:picChg chg="add mod">
          <ac:chgData name="Maurizio Sicorello" userId="441cc9bc8c67f6c4" providerId="LiveId" clId="{FD8D11B8-D39C-4131-BF7A-2C1B575F4845}" dt="2025-07-31T14:02:43" v="65" actId="1076"/>
          <ac:picMkLst>
            <pc:docMk/>
            <pc:sldMk cId="3732166270" sldId="256"/>
            <ac:picMk id="13" creationId="{9AAC3A89-8368-4795-C2EC-45F17D1C492E}"/>
          </ac:picMkLst>
        </pc:picChg>
      </pc:sldChg>
      <pc:sldChg chg="addSp delSp modSp new mod">
        <pc:chgData name="Maurizio Sicorello" userId="441cc9bc8c67f6c4" providerId="LiveId" clId="{FD8D11B8-D39C-4131-BF7A-2C1B575F4845}" dt="2025-07-31T14:46:50.402" v="123" actId="1076"/>
        <pc:sldMkLst>
          <pc:docMk/>
          <pc:sldMk cId="489787868" sldId="257"/>
        </pc:sldMkLst>
        <pc:spChg chg="add mod">
          <ac:chgData name="Maurizio Sicorello" userId="441cc9bc8c67f6c4" providerId="LiveId" clId="{FD8D11B8-D39C-4131-BF7A-2C1B575F4845}" dt="2025-07-31T14:29:05.109" v="98"/>
          <ac:spMkLst>
            <pc:docMk/>
            <pc:sldMk cId="489787868" sldId="257"/>
            <ac:spMk id="8" creationId="{BECCA517-842C-0BA8-0492-74A03ED9D203}"/>
          </ac:spMkLst>
        </pc:spChg>
        <pc:spChg chg="add mod">
          <ac:chgData name="Maurizio Sicorello" userId="441cc9bc8c67f6c4" providerId="LiveId" clId="{FD8D11B8-D39C-4131-BF7A-2C1B575F4845}" dt="2025-07-31T14:32:40.886" v="111" actId="1076"/>
          <ac:spMkLst>
            <pc:docMk/>
            <pc:sldMk cId="489787868" sldId="257"/>
            <ac:spMk id="9" creationId="{70030DC6-355E-8517-650C-5C6C2C1E4FC2}"/>
          </ac:spMkLst>
        </pc:spChg>
        <pc:spChg chg="add mod">
          <ac:chgData name="Maurizio Sicorello" userId="441cc9bc8c67f6c4" providerId="LiveId" clId="{FD8D11B8-D39C-4131-BF7A-2C1B575F4845}" dt="2025-07-31T14:46:50.402" v="123" actId="1076"/>
          <ac:spMkLst>
            <pc:docMk/>
            <pc:sldMk cId="489787868" sldId="257"/>
            <ac:spMk id="12" creationId="{7AE3DA1E-4BA2-8C6D-DE4D-DA04648E9CE9}"/>
          </ac:spMkLst>
        </pc:spChg>
        <pc:picChg chg="add mod">
          <ac:chgData name="Maurizio Sicorello" userId="441cc9bc8c67f6c4" providerId="LiveId" clId="{FD8D11B8-D39C-4131-BF7A-2C1B575F4845}" dt="2025-07-31T14:29:10.609" v="99" actId="1076"/>
          <ac:picMkLst>
            <pc:docMk/>
            <pc:sldMk cId="489787868" sldId="257"/>
            <ac:picMk id="7" creationId="{3372EB22-AC4A-841B-780F-F69E2E34D959}"/>
          </ac:picMkLst>
        </pc:picChg>
        <pc:picChg chg="add mod">
          <ac:chgData name="Maurizio Sicorello" userId="441cc9bc8c67f6c4" providerId="LiveId" clId="{FD8D11B8-D39C-4131-BF7A-2C1B575F4845}" dt="2025-07-31T14:46:29.692" v="117" actId="14100"/>
          <ac:picMkLst>
            <pc:docMk/>
            <pc:sldMk cId="489787868" sldId="257"/>
            <ac:picMk id="11" creationId="{33F254C6-7F41-7291-29EB-58F3B0BCA133}"/>
          </ac:picMkLst>
        </pc:picChg>
        <pc:picChg chg="add mod">
          <ac:chgData name="Maurizio Sicorello" userId="441cc9bc8c67f6c4" providerId="LiveId" clId="{FD8D11B8-D39C-4131-BF7A-2C1B575F4845}" dt="2025-07-31T14:46:35.804" v="118" actId="1076"/>
          <ac:picMkLst>
            <pc:docMk/>
            <pc:sldMk cId="489787868" sldId="257"/>
            <ac:picMk id="1026" creationId="{3A2F3A92-A7D6-F09C-8DC0-610D1908E943}"/>
          </ac:picMkLst>
        </pc:picChg>
      </pc:sldChg>
      <pc:sldChg chg="addSp delSp modSp new mod">
        <pc:chgData name="Maurizio Sicorello" userId="441cc9bc8c67f6c4" providerId="LiveId" clId="{FD8D11B8-D39C-4131-BF7A-2C1B575F4845}" dt="2025-08-01T11:44:09.504" v="335" actId="478"/>
        <pc:sldMkLst>
          <pc:docMk/>
          <pc:sldMk cId="3953362" sldId="258"/>
        </pc:sldMkLst>
        <pc:spChg chg="add mod">
          <ac:chgData name="Maurizio Sicorello" userId="441cc9bc8c67f6c4" providerId="LiveId" clId="{FD8D11B8-D39C-4131-BF7A-2C1B575F4845}" dt="2025-08-01T11:05:38.188" v="247" actId="1076"/>
          <ac:spMkLst>
            <pc:docMk/>
            <pc:sldMk cId="3953362" sldId="258"/>
            <ac:spMk id="8" creationId="{69737B21-66AA-5A56-3F24-8F3369B59DCB}"/>
          </ac:spMkLst>
        </pc:spChg>
        <pc:spChg chg="add mod">
          <ac:chgData name="Maurizio Sicorello" userId="441cc9bc8c67f6c4" providerId="LiveId" clId="{FD8D11B8-D39C-4131-BF7A-2C1B575F4845}" dt="2025-08-01T11:06:02.832" v="252" actId="1076"/>
          <ac:spMkLst>
            <pc:docMk/>
            <pc:sldMk cId="3953362" sldId="258"/>
            <ac:spMk id="9" creationId="{75BC860E-22C2-F414-59C2-4CA4CC0801F9}"/>
          </ac:spMkLst>
        </pc:spChg>
        <pc:spChg chg="add mod">
          <ac:chgData name="Maurizio Sicorello" userId="441cc9bc8c67f6c4" providerId="LiveId" clId="{FD8D11B8-D39C-4131-BF7A-2C1B575F4845}" dt="2025-08-01T11:05:04.074" v="239" actId="1076"/>
          <ac:spMkLst>
            <pc:docMk/>
            <pc:sldMk cId="3953362" sldId="258"/>
            <ac:spMk id="10" creationId="{BC19B271-5C65-FD84-C32F-0835C0CFE09C}"/>
          </ac:spMkLst>
        </pc:spChg>
        <pc:spChg chg="add mod">
          <ac:chgData name="Maurizio Sicorello" userId="441cc9bc8c67f6c4" providerId="LiveId" clId="{FD8D11B8-D39C-4131-BF7A-2C1B575F4845}" dt="2025-08-01T11:05:10.357" v="241" actId="1076"/>
          <ac:spMkLst>
            <pc:docMk/>
            <pc:sldMk cId="3953362" sldId="258"/>
            <ac:spMk id="11" creationId="{71A00ECC-BCE5-DCBB-5EC4-873AADD02CF0}"/>
          </ac:spMkLst>
        </pc:spChg>
        <pc:spChg chg="add mod">
          <ac:chgData name="Maurizio Sicorello" userId="441cc9bc8c67f6c4" providerId="LiveId" clId="{FD8D11B8-D39C-4131-BF7A-2C1B575F4845}" dt="2025-08-01T11:05:12.941" v="242" actId="1076"/>
          <ac:spMkLst>
            <pc:docMk/>
            <pc:sldMk cId="3953362" sldId="258"/>
            <ac:spMk id="12" creationId="{759BC307-026A-4764-D66B-8C83C0CA1A3E}"/>
          </ac:spMkLst>
        </pc:spChg>
        <pc:spChg chg="add mod">
          <ac:chgData name="Maurizio Sicorello" userId="441cc9bc8c67f6c4" providerId="LiveId" clId="{FD8D11B8-D39C-4131-BF7A-2C1B575F4845}" dt="2025-08-01T11:43:28.604" v="330" actId="1076"/>
          <ac:spMkLst>
            <pc:docMk/>
            <pc:sldMk cId="3953362" sldId="258"/>
            <ac:spMk id="15" creationId="{73CBBD3C-A71D-198D-4658-6F5C7FAD68C3}"/>
          </ac:spMkLst>
        </pc:spChg>
        <pc:spChg chg="add mod">
          <ac:chgData name="Maurizio Sicorello" userId="441cc9bc8c67f6c4" providerId="LiveId" clId="{FD8D11B8-D39C-4131-BF7A-2C1B575F4845}" dt="2025-08-01T11:12:58.648" v="267" actId="1076"/>
          <ac:spMkLst>
            <pc:docMk/>
            <pc:sldMk cId="3953362" sldId="258"/>
            <ac:spMk id="19" creationId="{3B975C30-487B-B4B7-C912-4690D4A15AD3}"/>
          </ac:spMkLst>
        </pc:spChg>
        <pc:spChg chg="add mod">
          <ac:chgData name="Maurizio Sicorello" userId="441cc9bc8c67f6c4" providerId="LiveId" clId="{FD8D11B8-D39C-4131-BF7A-2C1B575F4845}" dt="2025-08-01T11:43:54.420" v="334" actId="1076"/>
          <ac:spMkLst>
            <pc:docMk/>
            <pc:sldMk cId="3953362" sldId="258"/>
            <ac:spMk id="31" creationId="{6484CA31-DDE0-A6F5-C5C7-3FFCDEC0D690}"/>
          </ac:spMkLst>
        </pc:spChg>
        <pc:picChg chg="add mod">
          <ac:chgData name="Maurizio Sicorello" userId="441cc9bc8c67f6c4" providerId="LiveId" clId="{FD8D11B8-D39C-4131-BF7A-2C1B575F4845}" dt="2025-08-01T11:05:00.498" v="238" actId="1076"/>
          <ac:picMkLst>
            <pc:docMk/>
            <pc:sldMk cId="3953362" sldId="258"/>
            <ac:picMk id="7" creationId="{9EB8CE4A-8DFA-C9A3-2449-6432B79EDD24}"/>
          </ac:picMkLst>
        </pc:picChg>
        <pc:picChg chg="add mod ord">
          <ac:chgData name="Maurizio Sicorello" userId="441cc9bc8c67f6c4" providerId="LiveId" clId="{FD8D11B8-D39C-4131-BF7A-2C1B575F4845}" dt="2025-08-01T11:43:25.018" v="329" actId="167"/>
          <ac:picMkLst>
            <pc:docMk/>
            <pc:sldMk cId="3953362" sldId="258"/>
            <ac:picMk id="22" creationId="{71DF7115-152E-55D5-1236-DAB879764460}"/>
          </ac:picMkLst>
        </pc:picChg>
        <pc:picChg chg="add mod">
          <ac:chgData name="Maurizio Sicorello" userId="441cc9bc8c67f6c4" providerId="LiveId" clId="{FD8D11B8-D39C-4131-BF7A-2C1B575F4845}" dt="2025-08-01T11:43:38.116" v="332" actId="1076"/>
          <ac:picMkLst>
            <pc:docMk/>
            <pc:sldMk cId="3953362" sldId="258"/>
            <ac:picMk id="30" creationId="{2A5CA3B8-D3CF-A496-2599-ECA69305DFB2}"/>
          </ac:picMkLst>
        </pc:picChg>
      </pc:sldChg>
      <pc:sldChg chg="addSp delSp modSp new mod">
        <pc:chgData name="Maurizio Sicorello" userId="441cc9bc8c67f6c4" providerId="LiveId" clId="{FD8D11B8-D39C-4131-BF7A-2C1B575F4845}" dt="2025-08-04T08:42:00.253" v="427" actId="1076"/>
        <pc:sldMkLst>
          <pc:docMk/>
          <pc:sldMk cId="3173886936" sldId="259"/>
        </pc:sldMkLst>
        <pc:spChg chg="del">
          <ac:chgData name="Maurizio Sicorello" userId="441cc9bc8c67f6c4" providerId="LiveId" clId="{FD8D11B8-D39C-4131-BF7A-2C1B575F4845}" dt="2025-08-04T08:34:03.887" v="337" actId="478"/>
          <ac:spMkLst>
            <pc:docMk/>
            <pc:sldMk cId="3173886936" sldId="259"/>
            <ac:spMk id="2" creationId="{1C24FCFC-A69F-92FF-BF6C-32FCD6C4490A}"/>
          </ac:spMkLst>
        </pc:spChg>
        <pc:spChg chg="del">
          <ac:chgData name="Maurizio Sicorello" userId="441cc9bc8c67f6c4" providerId="LiveId" clId="{FD8D11B8-D39C-4131-BF7A-2C1B575F4845}" dt="2025-08-04T08:34:05.206" v="338" actId="478"/>
          <ac:spMkLst>
            <pc:docMk/>
            <pc:sldMk cId="3173886936" sldId="259"/>
            <ac:spMk id="3" creationId="{96F3A480-60C3-92E3-50DA-248928457F15}"/>
          </ac:spMkLst>
        </pc:spChg>
        <pc:spChg chg="add mod">
          <ac:chgData name="Maurizio Sicorello" userId="441cc9bc8c67f6c4" providerId="LiveId" clId="{FD8D11B8-D39C-4131-BF7A-2C1B575F4845}" dt="2025-08-04T08:35:18.263" v="354" actId="14100"/>
          <ac:spMkLst>
            <pc:docMk/>
            <pc:sldMk cId="3173886936" sldId="259"/>
            <ac:spMk id="4" creationId="{D3592025-00F3-61A6-090C-7B57917DE986}"/>
          </ac:spMkLst>
        </pc:spChg>
        <pc:spChg chg="add mod">
          <ac:chgData name="Maurizio Sicorello" userId="441cc9bc8c67f6c4" providerId="LiveId" clId="{FD8D11B8-D39C-4131-BF7A-2C1B575F4845}" dt="2025-08-04T08:37:39.744" v="392" actId="947"/>
          <ac:spMkLst>
            <pc:docMk/>
            <pc:sldMk cId="3173886936" sldId="259"/>
            <ac:spMk id="7" creationId="{467483F5-571B-FF92-7B29-82E58D6E61B7}"/>
          </ac:spMkLst>
        </pc:spChg>
        <pc:spChg chg="add mod">
          <ac:chgData name="Maurizio Sicorello" userId="441cc9bc8c67f6c4" providerId="LiveId" clId="{FD8D11B8-D39C-4131-BF7A-2C1B575F4845}" dt="2025-08-04T08:37:55.327" v="396"/>
          <ac:spMkLst>
            <pc:docMk/>
            <pc:sldMk cId="3173886936" sldId="259"/>
            <ac:spMk id="11" creationId="{1C5DE2AF-8DF7-10BD-8F35-700B486AAEA3}"/>
          </ac:spMkLst>
        </pc:spChg>
        <pc:spChg chg="add mod">
          <ac:chgData name="Maurizio Sicorello" userId="441cc9bc8c67f6c4" providerId="LiveId" clId="{FD8D11B8-D39C-4131-BF7A-2C1B575F4845}" dt="2025-08-04T08:37:44.204" v="395" actId="20577"/>
          <ac:spMkLst>
            <pc:docMk/>
            <pc:sldMk cId="3173886936" sldId="259"/>
            <ac:spMk id="12" creationId="{7BE600E1-35F0-EB14-D528-A9B38FB5F068}"/>
          </ac:spMkLst>
        </pc:spChg>
        <pc:spChg chg="add mod">
          <ac:chgData name="Maurizio Sicorello" userId="441cc9bc8c67f6c4" providerId="LiveId" clId="{FD8D11B8-D39C-4131-BF7A-2C1B575F4845}" dt="2025-08-04T08:40:41.178" v="409" actId="1582"/>
          <ac:spMkLst>
            <pc:docMk/>
            <pc:sldMk cId="3173886936" sldId="259"/>
            <ac:spMk id="18" creationId="{FBEA81EB-2D1B-E743-45E4-F83B91EAAC50}"/>
          </ac:spMkLst>
        </pc:spChg>
        <pc:spChg chg="add mod">
          <ac:chgData name="Maurizio Sicorello" userId="441cc9bc8c67f6c4" providerId="LiveId" clId="{FD8D11B8-D39C-4131-BF7A-2C1B575F4845}" dt="2025-08-04T08:40:47.260" v="410" actId="1076"/>
          <ac:spMkLst>
            <pc:docMk/>
            <pc:sldMk cId="3173886936" sldId="259"/>
            <ac:spMk id="19" creationId="{8679359D-222A-F546-FB57-F62858409D1F}"/>
          </ac:spMkLst>
        </pc:spChg>
        <pc:spChg chg="add mod">
          <ac:chgData name="Maurizio Sicorello" userId="441cc9bc8c67f6c4" providerId="LiveId" clId="{FD8D11B8-D39C-4131-BF7A-2C1B575F4845}" dt="2025-08-04T08:42:00.253" v="427" actId="1076"/>
          <ac:spMkLst>
            <pc:docMk/>
            <pc:sldMk cId="3173886936" sldId="259"/>
            <ac:spMk id="20" creationId="{58F39BA2-1BCD-6893-D2BF-58E40E5AF331}"/>
          </ac:spMkLst>
        </pc:spChg>
        <pc:cxnChg chg="add mod">
          <ac:chgData name="Maurizio Sicorello" userId="441cc9bc8c67f6c4" providerId="LiveId" clId="{FD8D11B8-D39C-4131-BF7A-2C1B575F4845}" dt="2025-08-04T08:35:29.730" v="357" actId="1076"/>
          <ac:cxnSpMkLst>
            <pc:docMk/>
            <pc:sldMk cId="3173886936" sldId="259"/>
            <ac:cxnSpMk id="6" creationId="{2EAB1987-16AA-0097-5433-35B9560004D5}"/>
          </ac:cxnSpMkLst>
        </pc:cxnChg>
        <pc:cxnChg chg="add mod">
          <ac:chgData name="Maurizio Sicorello" userId="441cc9bc8c67f6c4" providerId="LiveId" clId="{FD8D11B8-D39C-4131-BF7A-2C1B575F4845}" dt="2025-08-04T08:35:46.776" v="369" actId="14100"/>
          <ac:cxnSpMkLst>
            <pc:docMk/>
            <pc:sldMk cId="3173886936" sldId="259"/>
            <ac:cxnSpMk id="8" creationId="{2D63EA80-71A8-C596-CAB3-56071799F119}"/>
          </ac:cxnSpMkLst>
        </pc:cxnChg>
        <pc:cxnChg chg="add mod">
          <ac:chgData name="Maurizio Sicorello" userId="441cc9bc8c67f6c4" providerId="LiveId" clId="{FD8D11B8-D39C-4131-BF7A-2C1B575F4845}" dt="2025-08-04T08:36:22.717" v="383" actId="14100"/>
          <ac:cxnSpMkLst>
            <pc:docMk/>
            <pc:sldMk cId="3173886936" sldId="259"/>
            <ac:cxnSpMk id="13" creationId="{B5AA5A88-A6B5-AE09-7017-087653C701EF}"/>
          </ac:cxnSpMkLst>
        </pc:cxnChg>
        <pc:cxnChg chg="add mod">
          <ac:chgData name="Maurizio Sicorello" userId="441cc9bc8c67f6c4" providerId="LiveId" clId="{FD8D11B8-D39C-4131-BF7A-2C1B575F4845}" dt="2025-08-04T08:36:33.845" v="387" actId="1076"/>
          <ac:cxnSpMkLst>
            <pc:docMk/>
            <pc:sldMk cId="3173886936" sldId="259"/>
            <ac:cxnSpMk id="16" creationId="{2F8A94C0-25B4-5B54-E2A9-3E4A89A6328A}"/>
          </ac:cxnSpMkLst>
        </pc:cxnChg>
        <pc:cxnChg chg="add mod">
          <ac:chgData name="Maurizio Sicorello" userId="441cc9bc8c67f6c4" providerId="LiveId" clId="{FD8D11B8-D39C-4131-BF7A-2C1B575F4845}" dt="2025-08-04T08:41:49.460" v="426" actId="14100"/>
          <ac:cxnSpMkLst>
            <pc:docMk/>
            <pc:sldMk cId="3173886936" sldId="259"/>
            <ac:cxnSpMk id="21" creationId="{CD115C0F-566C-4A60-CC42-96309104D298}"/>
          </ac:cxnSpMkLst>
        </pc:cxnChg>
      </pc:sldChg>
      <pc:sldChg chg="addSp delSp modSp add mod">
        <pc:chgData name="Maurizio Sicorello" userId="441cc9bc8c67f6c4" providerId="LiveId" clId="{FD8D11B8-D39C-4131-BF7A-2C1B575F4845}" dt="2025-08-04T08:44:42.499" v="462" actId="478"/>
        <pc:sldMkLst>
          <pc:docMk/>
          <pc:sldMk cId="1998033738" sldId="260"/>
        </pc:sldMkLst>
        <pc:spChg chg="add 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6" creationId="{352A8549-6CB5-8955-243D-C1729C0FB13A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8" creationId="{D6C2B9AA-A29F-A96C-7A04-B7D1B655E960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9" creationId="{08D5251D-6727-A821-8828-7B13D27A8A93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10" creationId="{A98E58C0-A7B8-63D5-6845-0FB012CA288F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11" creationId="{1C76DEDC-6CC2-4C3B-CC4A-A3E7E4B369B5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12" creationId="{5CA6CA82-E6AC-A5B5-65CB-DBC233DD573D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15" creationId="{9AF750FC-BE96-08F8-383D-52E0E59CDF54}"/>
          </ac:spMkLst>
        </pc:spChg>
        <pc:spChg chg="del mod">
          <ac:chgData name="Maurizio Sicorello" userId="441cc9bc8c67f6c4" providerId="LiveId" clId="{FD8D11B8-D39C-4131-BF7A-2C1B575F4845}" dt="2025-08-04T08:44:42.499" v="462" actId="478"/>
          <ac:spMkLst>
            <pc:docMk/>
            <pc:sldMk cId="1998033738" sldId="260"/>
            <ac:spMk id="19" creationId="{F32720E7-2C9E-4508-70F5-0EAF2FC33369}"/>
          </ac:spMkLst>
        </pc:spChg>
        <pc:spChg chg="mod">
          <ac:chgData name="Maurizio Sicorello" userId="441cc9bc8c67f6c4" providerId="LiveId" clId="{FD8D11B8-D39C-4131-BF7A-2C1B575F4845}" dt="2025-08-04T08:44:04.584" v="461" actId="1076"/>
          <ac:spMkLst>
            <pc:docMk/>
            <pc:sldMk cId="1998033738" sldId="260"/>
            <ac:spMk id="31" creationId="{E38BAF7F-61F9-033F-B0DB-F9E5E3AE657E}"/>
          </ac:spMkLst>
        </pc:spChg>
        <pc:picChg chg="add del">
          <ac:chgData name="Maurizio Sicorello" userId="441cc9bc8c67f6c4" providerId="LiveId" clId="{FD8D11B8-D39C-4131-BF7A-2C1B575F4845}" dt="2025-08-04T08:42:55.853" v="434" actId="22"/>
          <ac:picMkLst>
            <pc:docMk/>
            <pc:sldMk cId="1998033738" sldId="260"/>
            <ac:picMk id="3" creationId="{8AA18E4A-E066-B8CC-E54F-83AF3F2C5ED4}"/>
          </ac:picMkLst>
        </pc:picChg>
        <pc:picChg chg="add mod">
          <ac:chgData name="Maurizio Sicorello" userId="441cc9bc8c67f6c4" providerId="LiveId" clId="{FD8D11B8-D39C-4131-BF7A-2C1B575F4845}" dt="2025-08-04T08:43:06.717" v="438" actId="1076"/>
          <ac:picMkLst>
            <pc:docMk/>
            <pc:sldMk cId="1998033738" sldId="260"/>
            <ac:picMk id="5" creationId="{A2A3374E-9FD5-3980-700E-0B91A5914E3A}"/>
          </ac:picMkLst>
        </pc:picChg>
        <pc:picChg chg="mod">
          <ac:chgData name="Maurizio Sicorello" userId="441cc9bc8c67f6c4" providerId="LiveId" clId="{FD8D11B8-D39C-4131-BF7A-2C1B575F4845}" dt="2025-08-04T08:42:36.179" v="432" actId="1076"/>
          <ac:picMkLst>
            <pc:docMk/>
            <pc:sldMk cId="1998033738" sldId="260"/>
            <ac:picMk id="7" creationId="{9A800B8E-0312-D2B5-38C1-68398B3DA728}"/>
          </ac:picMkLst>
        </pc:picChg>
        <pc:picChg chg="mod">
          <ac:chgData name="Maurizio Sicorello" userId="441cc9bc8c67f6c4" providerId="LiveId" clId="{FD8D11B8-D39C-4131-BF7A-2C1B575F4845}" dt="2025-08-04T08:42:22.435" v="431" actId="1076"/>
          <ac:picMkLst>
            <pc:docMk/>
            <pc:sldMk cId="1998033738" sldId="260"/>
            <ac:picMk id="22" creationId="{477415ED-48A5-40B7-591F-6659F5ED10C0}"/>
          </ac:picMkLst>
        </pc:picChg>
        <pc:picChg chg="mod">
          <ac:chgData name="Maurizio Sicorello" userId="441cc9bc8c67f6c4" providerId="LiveId" clId="{FD8D11B8-D39C-4131-BF7A-2C1B575F4845}" dt="2025-08-04T08:44:04.584" v="461" actId="1076"/>
          <ac:picMkLst>
            <pc:docMk/>
            <pc:sldMk cId="1998033738" sldId="260"/>
            <ac:picMk id="30" creationId="{D39ED341-BBB7-1272-44C0-7057FDBF9E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19505"/>
            <a:ext cx="5201841" cy="2381521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592866"/>
            <a:ext cx="4589860" cy="165154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4195"/>
            <a:ext cx="1319585" cy="57970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4195"/>
            <a:ext cx="3882256" cy="57970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5386"/>
            <a:ext cx="5278339" cy="2845473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77779"/>
            <a:ext cx="5278339" cy="149636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0976"/>
            <a:ext cx="2600921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0976"/>
            <a:ext cx="2600921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4197"/>
            <a:ext cx="5278339" cy="1322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76882"/>
            <a:ext cx="2588967" cy="82181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498697"/>
            <a:ext cx="2588967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76882"/>
            <a:ext cx="2601718" cy="82181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498697"/>
            <a:ext cx="2601718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6036"/>
            <a:ext cx="1973799" cy="159612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4912"/>
            <a:ext cx="3098155" cy="4861216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2161"/>
            <a:ext cx="1973799" cy="380188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6036"/>
            <a:ext cx="1973799" cy="159612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4912"/>
            <a:ext cx="3098155" cy="4861216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2161"/>
            <a:ext cx="1973799" cy="380188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4197"/>
            <a:ext cx="5278339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0976"/>
            <a:ext cx="5278339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40167"/>
            <a:ext cx="137695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A6CB0-9B27-4925-B962-320A3AAA4B0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40167"/>
            <a:ext cx="206543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40167"/>
            <a:ext cx="137695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A381D-532E-4A29-B115-2819AE4D1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67C1B708-5760-BC3F-CBD7-DEA812F7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8"/>
          <a:stretch>
            <a:fillRect/>
          </a:stretch>
        </p:blipFill>
        <p:spPr>
          <a:xfrm>
            <a:off x="661592" y="2522027"/>
            <a:ext cx="1884562" cy="16801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2DF21B1-1D69-34CE-77CE-B6C9ABE3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9" y="299008"/>
            <a:ext cx="5611683" cy="20659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EA8622-9248-55C8-0CA9-DBF6AAA7CF19}"/>
              </a:ext>
            </a:extLst>
          </p:cNvPr>
          <p:cNvSpPr txBox="1"/>
          <p:nvPr/>
        </p:nvSpPr>
        <p:spPr>
          <a:xfrm>
            <a:off x="132739" y="145119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fik 10" descr="Ein Bild, das Text, Reihe, Diagramm, Steigung enthält.&#10;&#10;KI-generierte Inhalte können fehlerhaft sein.">
            <a:extLst>
              <a:ext uri="{FF2B5EF4-FFF2-40B4-BE49-F238E27FC236}">
                <a16:creationId xmlns:a16="http://schemas.microsoft.com/office/drawing/2014/main" id="{12C728E2-9466-DF13-2924-46E7F7093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2" y="2588343"/>
            <a:ext cx="2225398" cy="19074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01BFDE-AE1B-2B4B-22BA-53E4DA83B841}"/>
              </a:ext>
            </a:extLst>
          </p:cNvPr>
          <p:cNvSpPr txBox="1"/>
          <p:nvPr/>
        </p:nvSpPr>
        <p:spPr>
          <a:xfrm>
            <a:off x="485308" y="2518842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fik 12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9AAC3A89-8368-4795-C2EC-45F17D1C4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5" y="4663804"/>
            <a:ext cx="5079047" cy="217673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B931EE6-4AEF-6ACE-650B-A3EB2E885FE6}"/>
              </a:ext>
            </a:extLst>
          </p:cNvPr>
          <p:cNvSpPr txBox="1"/>
          <p:nvPr/>
        </p:nvSpPr>
        <p:spPr>
          <a:xfrm>
            <a:off x="3057880" y="2518842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80B6A5-214C-CF62-73AE-0B7E25716D54}"/>
              </a:ext>
            </a:extLst>
          </p:cNvPr>
          <p:cNvSpPr txBox="1"/>
          <p:nvPr/>
        </p:nvSpPr>
        <p:spPr>
          <a:xfrm>
            <a:off x="621393" y="4509915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372EB22-AC4A-841B-780F-F69E2E34D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0" y="145119"/>
            <a:ext cx="5573554" cy="26835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ECCA517-842C-0BA8-0492-74A03ED9D203}"/>
              </a:ext>
            </a:extLst>
          </p:cNvPr>
          <p:cNvSpPr txBox="1"/>
          <p:nvPr/>
        </p:nvSpPr>
        <p:spPr>
          <a:xfrm>
            <a:off x="132739" y="145119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F3A92-A7D6-F09C-8DC0-610D1908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8" y="3132915"/>
            <a:ext cx="2518677" cy="237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0030DC6-355E-8517-650C-5C6C2C1E4FC2}"/>
              </a:ext>
            </a:extLst>
          </p:cNvPr>
          <p:cNvSpPr txBox="1"/>
          <p:nvPr/>
        </p:nvSpPr>
        <p:spPr>
          <a:xfrm>
            <a:off x="132739" y="2979026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3F254C6-7F41-7291-29EB-58F3B0BCA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78" y="3268449"/>
            <a:ext cx="2609492" cy="22367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E3DA1E-4BA2-8C6D-DE4D-DA04648E9CE9}"/>
              </a:ext>
            </a:extLst>
          </p:cNvPr>
          <p:cNvSpPr txBox="1"/>
          <p:nvPr/>
        </p:nvSpPr>
        <p:spPr>
          <a:xfrm>
            <a:off x="3036693" y="2979026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8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71DF7115-152E-55D5-1236-DAB87976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9" y="2807745"/>
            <a:ext cx="2400428" cy="2259296"/>
          </a:xfrm>
          <a:prstGeom prst="rect">
            <a:avLst/>
          </a:prstGeom>
        </p:spPr>
      </p:pic>
      <p:pic>
        <p:nvPicPr>
          <p:cNvPr id="7" name="Grafik 6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9EB8CE4A-8DFA-C9A3-2449-6432B79E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3" y="-41661"/>
            <a:ext cx="4668354" cy="23341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9737B21-66AA-5A56-3F24-8F3369B59DCB}"/>
              </a:ext>
            </a:extLst>
          </p:cNvPr>
          <p:cNvSpPr txBox="1"/>
          <p:nvPr/>
        </p:nvSpPr>
        <p:spPr>
          <a:xfrm>
            <a:off x="485505" y="70334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BC860E-22C2-F414-59C2-4CA4CC0801F9}"/>
              </a:ext>
            </a:extLst>
          </p:cNvPr>
          <p:cNvSpPr txBox="1"/>
          <p:nvPr/>
        </p:nvSpPr>
        <p:spPr>
          <a:xfrm rot="16200000">
            <a:off x="483070" y="1150535"/>
            <a:ext cx="710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S-DERS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C19B271-5C65-FD84-C32F-0835C0CFE09C}"/>
              </a:ext>
            </a:extLst>
          </p:cNvPr>
          <p:cNvSpPr txBox="1"/>
          <p:nvPr/>
        </p:nvSpPr>
        <p:spPr>
          <a:xfrm>
            <a:off x="2719010" y="2174023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Affective valence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A00ECC-BCE5-DCBB-5EC4-873AADD02CF0}"/>
              </a:ext>
            </a:extLst>
          </p:cNvPr>
          <p:cNvSpPr txBox="1"/>
          <p:nvPr/>
        </p:nvSpPr>
        <p:spPr>
          <a:xfrm>
            <a:off x="1053124" y="224224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Within-person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9BC307-026A-4764-D66B-8C83C0CA1A3E}"/>
              </a:ext>
            </a:extLst>
          </p:cNvPr>
          <p:cNvSpPr txBox="1"/>
          <p:nvPr/>
        </p:nvSpPr>
        <p:spPr>
          <a:xfrm>
            <a:off x="3355379" y="224223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Between-person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CBBD3C-A71D-198D-4658-6F5C7FAD68C3}"/>
              </a:ext>
            </a:extLst>
          </p:cNvPr>
          <p:cNvSpPr txBox="1"/>
          <p:nvPr/>
        </p:nvSpPr>
        <p:spPr>
          <a:xfrm>
            <a:off x="373060" y="2573924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975C30-487B-B4B7-C912-4690D4A15AD3}"/>
              </a:ext>
            </a:extLst>
          </p:cNvPr>
          <p:cNvSpPr/>
          <p:nvPr/>
        </p:nvSpPr>
        <p:spPr>
          <a:xfrm>
            <a:off x="803145" y="5486813"/>
            <a:ext cx="132173" cy="580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29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2A5CA3B8-D3CF-A496-2599-ECA69305D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22" y="2704019"/>
            <a:ext cx="2530274" cy="238150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84CA31-DDE0-A6F5-C5C7-3FFCDEC0D690}"/>
              </a:ext>
            </a:extLst>
          </p:cNvPr>
          <p:cNvSpPr txBox="1"/>
          <p:nvPr/>
        </p:nvSpPr>
        <p:spPr>
          <a:xfrm>
            <a:off x="3186966" y="2598125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BA0-B3A9-A291-9E94-9B85F741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477415ED-48A5-40B7-591F-6659F5ED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1" y="4529210"/>
            <a:ext cx="2400428" cy="2259296"/>
          </a:xfrm>
          <a:prstGeom prst="rect">
            <a:avLst/>
          </a:prstGeom>
        </p:spPr>
      </p:pic>
      <p:pic>
        <p:nvPicPr>
          <p:cNvPr id="7" name="Grafik 6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9A800B8E-0312-D2B5-38C1-68398B3D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5" y="1679804"/>
            <a:ext cx="4668354" cy="23341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6C2B9AA-A29F-A96C-7A04-B7D1B655E960}"/>
              </a:ext>
            </a:extLst>
          </p:cNvPr>
          <p:cNvSpPr txBox="1"/>
          <p:nvPr/>
        </p:nvSpPr>
        <p:spPr>
          <a:xfrm>
            <a:off x="459637" y="1791799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D5251D-6727-A821-8828-7B13D27A8A93}"/>
              </a:ext>
            </a:extLst>
          </p:cNvPr>
          <p:cNvSpPr txBox="1"/>
          <p:nvPr/>
        </p:nvSpPr>
        <p:spPr>
          <a:xfrm rot="16200000">
            <a:off x="457202" y="2872000"/>
            <a:ext cx="710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S-DERS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8E58C0-A7B8-63D5-6845-0FB012CA288F}"/>
              </a:ext>
            </a:extLst>
          </p:cNvPr>
          <p:cNvSpPr txBox="1"/>
          <p:nvPr/>
        </p:nvSpPr>
        <p:spPr>
          <a:xfrm>
            <a:off x="2693142" y="3895488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Affective valence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76DEDC-6CC2-4C3B-CC4A-A3E7E4B369B5}"/>
              </a:ext>
            </a:extLst>
          </p:cNvPr>
          <p:cNvSpPr txBox="1"/>
          <p:nvPr/>
        </p:nvSpPr>
        <p:spPr>
          <a:xfrm>
            <a:off x="1027256" y="1945689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Within-person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A6CA82-E6AC-A5B5-65CB-DBC233DD573D}"/>
              </a:ext>
            </a:extLst>
          </p:cNvPr>
          <p:cNvSpPr txBox="1"/>
          <p:nvPr/>
        </p:nvSpPr>
        <p:spPr>
          <a:xfrm>
            <a:off x="3329511" y="1945688"/>
            <a:ext cx="127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Between-person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F750FC-BE96-08F8-383D-52E0E59CDF54}"/>
              </a:ext>
            </a:extLst>
          </p:cNvPr>
          <p:cNvSpPr txBox="1"/>
          <p:nvPr/>
        </p:nvSpPr>
        <p:spPr>
          <a:xfrm>
            <a:off x="347192" y="4295389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D39ED341-BBB7-1272-44C0-7057FDBF9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54" y="4425484"/>
            <a:ext cx="2530274" cy="238150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38BAF7F-61F9-033F-B0DB-F9E5E3AE657E}"/>
              </a:ext>
            </a:extLst>
          </p:cNvPr>
          <p:cNvSpPr txBox="1"/>
          <p:nvPr/>
        </p:nvSpPr>
        <p:spPr>
          <a:xfrm>
            <a:off x="3161098" y="4319590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A3374E-9FD5-3980-700E-0B91A5914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851" y="0"/>
            <a:ext cx="3627174" cy="16560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2A8549-6CB5-8955-243D-C1729C0FB13A}"/>
              </a:ext>
            </a:extLst>
          </p:cNvPr>
          <p:cNvSpPr txBox="1"/>
          <p:nvPr/>
        </p:nvSpPr>
        <p:spPr>
          <a:xfrm>
            <a:off x="459637" y="190026"/>
            <a:ext cx="35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592025-00F3-61A6-090C-7B57917DE986}"/>
              </a:ext>
            </a:extLst>
          </p:cNvPr>
          <p:cNvSpPr/>
          <p:nvPr/>
        </p:nvSpPr>
        <p:spPr>
          <a:xfrm>
            <a:off x="267129" y="1469204"/>
            <a:ext cx="1212350" cy="421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Stressors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EAB1987-16AA-0097-5433-35B9560004D5}"/>
              </a:ext>
            </a:extLst>
          </p:cNvPr>
          <p:cNvCxnSpPr/>
          <p:nvPr/>
        </p:nvCxnSpPr>
        <p:spPr>
          <a:xfrm flipV="1">
            <a:off x="1561673" y="1212350"/>
            <a:ext cx="708917" cy="410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67483F5-571B-FF92-7B29-82E58D6E61B7}"/>
              </a:ext>
            </a:extLst>
          </p:cNvPr>
          <p:cNvSpPr/>
          <p:nvPr/>
        </p:nvSpPr>
        <p:spPr>
          <a:xfrm>
            <a:off x="2352784" y="996592"/>
            <a:ext cx="1212350" cy="421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D63EA80-71A8-C596-CAB3-56071799F119}"/>
              </a:ext>
            </a:extLst>
          </p:cNvPr>
          <p:cNvCxnSpPr>
            <a:cxnSpLocks/>
          </p:cNvCxnSpPr>
          <p:nvPr/>
        </p:nvCxnSpPr>
        <p:spPr>
          <a:xfrm>
            <a:off x="1602771" y="1745750"/>
            <a:ext cx="667819" cy="29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C5DE2AF-8DF7-10BD-8F35-700B486AAEA3}"/>
              </a:ext>
            </a:extLst>
          </p:cNvPr>
          <p:cNvSpPr/>
          <p:nvPr/>
        </p:nvSpPr>
        <p:spPr>
          <a:xfrm>
            <a:off x="2352784" y="1833936"/>
            <a:ext cx="1212350" cy="421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S-DERS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E600E1-35F0-EB14-D528-A9B38FB5F068}"/>
              </a:ext>
            </a:extLst>
          </p:cNvPr>
          <p:cNvSpPr/>
          <p:nvPr/>
        </p:nvSpPr>
        <p:spPr>
          <a:xfrm>
            <a:off x="3984663" y="996591"/>
            <a:ext cx="1212350" cy="421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5AA5A88-A6B5-AE09-7017-087653C701EF}"/>
              </a:ext>
            </a:extLst>
          </p:cNvPr>
          <p:cNvCxnSpPr>
            <a:cxnSpLocks/>
          </p:cNvCxnSpPr>
          <p:nvPr/>
        </p:nvCxnSpPr>
        <p:spPr>
          <a:xfrm flipV="1">
            <a:off x="3650753" y="1531620"/>
            <a:ext cx="940085" cy="512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8A94C0-25B4-5B54-E2A9-3E4A89A6328A}"/>
              </a:ext>
            </a:extLst>
          </p:cNvPr>
          <p:cNvCxnSpPr>
            <a:cxnSpLocks/>
          </p:cNvCxnSpPr>
          <p:nvPr/>
        </p:nvCxnSpPr>
        <p:spPr>
          <a:xfrm>
            <a:off x="3650753" y="1207211"/>
            <a:ext cx="2464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Pfeil: nach rechts gekrümmt 17">
            <a:extLst>
              <a:ext uri="{FF2B5EF4-FFF2-40B4-BE49-F238E27FC236}">
                <a16:creationId xmlns:a16="http://schemas.microsoft.com/office/drawing/2014/main" id="{FBEA81EB-2D1B-E743-45E4-F83B91EAAC50}"/>
              </a:ext>
            </a:extLst>
          </p:cNvPr>
          <p:cNvSpPr/>
          <p:nvPr/>
        </p:nvSpPr>
        <p:spPr>
          <a:xfrm rot="5400000">
            <a:off x="2865169" y="1404434"/>
            <a:ext cx="144780" cy="274320"/>
          </a:xfrm>
          <a:prstGeom prst="curvedRightArrow">
            <a:avLst/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feil: nach rechts gekrümmt 18">
            <a:extLst>
              <a:ext uri="{FF2B5EF4-FFF2-40B4-BE49-F238E27FC236}">
                <a16:creationId xmlns:a16="http://schemas.microsoft.com/office/drawing/2014/main" id="{8679359D-222A-F546-FB57-F62858409D1F}"/>
              </a:ext>
            </a:extLst>
          </p:cNvPr>
          <p:cNvSpPr/>
          <p:nvPr/>
        </p:nvSpPr>
        <p:spPr>
          <a:xfrm rot="16200000">
            <a:off x="2886569" y="1573015"/>
            <a:ext cx="144780" cy="274320"/>
          </a:xfrm>
          <a:prstGeom prst="curvedRightArrow">
            <a:avLst/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8F39BA2-1BCD-6893-D2BF-58E40E5AF331}"/>
              </a:ext>
            </a:extLst>
          </p:cNvPr>
          <p:cNvSpPr/>
          <p:nvPr/>
        </p:nvSpPr>
        <p:spPr>
          <a:xfrm>
            <a:off x="996596" y="2451867"/>
            <a:ext cx="1212350" cy="4212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D115C0F-566C-4A60-CC42-96309104D298}"/>
              </a:ext>
            </a:extLst>
          </p:cNvPr>
          <p:cNvCxnSpPr>
            <a:cxnSpLocks/>
          </p:cNvCxnSpPr>
          <p:nvPr/>
        </p:nvCxnSpPr>
        <p:spPr>
          <a:xfrm flipV="1">
            <a:off x="1662113" y="1956370"/>
            <a:ext cx="212335" cy="43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8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Benutzerdefiniert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2025-07-31T12:55:33Z</dcterms:created>
  <dcterms:modified xsi:type="dcterms:W3CDTF">2025-08-04T08:44:43Z</dcterms:modified>
</cp:coreProperties>
</file>