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480175" cy="32400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FF395-7D86-4273-A2B7-7CF3BC2B1051}" v="17" dt="2024-11-04T12:27:27.1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66" autoAdjust="0"/>
    <p:restoredTop sz="94660"/>
  </p:normalViewPr>
  <p:slideViewPr>
    <p:cSldViewPr snapToGrid="0">
      <p:cViewPr varScale="1">
        <p:scale>
          <a:sx n="207" d="100"/>
          <a:sy n="207" d="100"/>
        </p:scale>
        <p:origin x="84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urizio Sicorello" userId="441cc9bc8c67f6c4" providerId="LiveId" clId="{1DBFF395-7D86-4273-A2B7-7CF3BC2B1051}"/>
    <pc:docChg chg="undo custSel addSld modSld">
      <pc:chgData name="Maurizio Sicorello" userId="441cc9bc8c67f6c4" providerId="LiveId" clId="{1DBFF395-7D86-4273-A2B7-7CF3BC2B1051}" dt="2024-09-27T15:48:30.110" v="157" actId="20577"/>
      <pc:docMkLst>
        <pc:docMk/>
      </pc:docMkLst>
      <pc:sldChg chg="addSp delSp modSp new mod">
        <pc:chgData name="Maurizio Sicorello" userId="441cc9bc8c67f6c4" providerId="LiveId" clId="{1DBFF395-7D86-4273-A2B7-7CF3BC2B1051}" dt="2024-09-27T15:48:30.110" v="157" actId="20577"/>
        <pc:sldMkLst>
          <pc:docMk/>
          <pc:sldMk cId="2353231894" sldId="256"/>
        </pc:sldMkLst>
        <pc:spChg chg="del">
          <ac:chgData name="Maurizio Sicorello" userId="441cc9bc8c67f6c4" providerId="LiveId" clId="{1DBFF395-7D86-4273-A2B7-7CF3BC2B1051}" dt="2024-09-27T13:59:46.032" v="1" actId="478"/>
          <ac:spMkLst>
            <pc:docMk/>
            <pc:sldMk cId="2353231894" sldId="256"/>
            <ac:spMk id="2" creationId="{969391DA-2EDB-26C5-52C3-8D70B5539514}"/>
          </ac:spMkLst>
        </pc:spChg>
        <pc:spChg chg="del">
          <ac:chgData name="Maurizio Sicorello" userId="441cc9bc8c67f6c4" providerId="LiveId" clId="{1DBFF395-7D86-4273-A2B7-7CF3BC2B1051}" dt="2024-09-27T13:59:48.694" v="2" actId="478"/>
          <ac:spMkLst>
            <pc:docMk/>
            <pc:sldMk cId="2353231894" sldId="256"/>
            <ac:spMk id="3" creationId="{31232363-5EA8-F31E-52C8-9EA1C3C6C223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6" creationId="{103CFEFD-D1F3-BDDB-C187-C5613ABDF100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7" creationId="{44848BE4-EB8C-BB91-2317-DDCB14F6BC14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8" creationId="{F4E96935-3715-B401-E0EB-25D17030214E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9" creationId="{4CE36501-CFD4-7D7A-B05A-512C6BD1108B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10" creationId="{659609AB-233F-7FF7-D928-92AB51D8E21C}"/>
          </ac:spMkLst>
        </pc:spChg>
        <pc:spChg chg="add del mod">
          <ac:chgData name="Maurizio Sicorello" userId="441cc9bc8c67f6c4" providerId="LiveId" clId="{1DBFF395-7D86-4273-A2B7-7CF3BC2B1051}" dt="2024-09-27T14:04:35.774" v="94" actId="478"/>
          <ac:spMkLst>
            <pc:docMk/>
            <pc:sldMk cId="2353231894" sldId="256"/>
            <ac:spMk id="11" creationId="{813DF973-AEE1-B8E2-232E-E0561A380BEB}"/>
          </ac:spMkLst>
        </pc:spChg>
        <pc:spChg chg="add del mod">
          <ac:chgData name="Maurizio Sicorello" userId="441cc9bc8c67f6c4" providerId="LiveId" clId="{1DBFF395-7D86-4273-A2B7-7CF3BC2B1051}" dt="2024-09-27T14:04:37.069" v="95" actId="478"/>
          <ac:spMkLst>
            <pc:docMk/>
            <pc:sldMk cId="2353231894" sldId="256"/>
            <ac:spMk id="12" creationId="{7AD0381F-AB23-56BD-82AB-1A59F2E7653E}"/>
          </ac:spMkLst>
        </pc:spChg>
        <pc:spChg chg="add del mod">
          <ac:chgData name="Maurizio Sicorello" userId="441cc9bc8c67f6c4" providerId="LiveId" clId="{1DBFF395-7D86-4273-A2B7-7CF3BC2B1051}" dt="2024-09-27T14:04:16.038" v="82" actId="478"/>
          <ac:spMkLst>
            <pc:docMk/>
            <pc:sldMk cId="2353231894" sldId="256"/>
            <ac:spMk id="13" creationId="{19387195-F14A-BED0-B4D5-5F36ED2165F4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14" creationId="{A73247CD-483C-C873-CD30-98B618B3FF71}"/>
          </ac:spMkLst>
        </pc:spChg>
        <pc:spChg chg="add mod">
          <ac:chgData name="Maurizio Sicorello" userId="441cc9bc8c67f6c4" providerId="LiveId" clId="{1DBFF395-7D86-4273-A2B7-7CF3BC2B1051}" dt="2024-09-27T15:47:48.218" v="143" actId="1076"/>
          <ac:spMkLst>
            <pc:docMk/>
            <pc:sldMk cId="2353231894" sldId="256"/>
            <ac:spMk id="15" creationId="{2CC62A53-A680-1C41-72A4-E267D5975FD4}"/>
          </ac:spMkLst>
        </pc:spChg>
        <pc:spChg chg="add mod">
          <ac:chgData name="Maurizio Sicorello" userId="441cc9bc8c67f6c4" providerId="LiveId" clId="{1DBFF395-7D86-4273-A2B7-7CF3BC2B1051}" dt="2024-09-27T15:47:45.156" v="142" actId="1076"/>
          <ac:spMkLst>
            <pc:docMk/>
            <pc:sldMk cId="2353231894" sldId="256"/>
            <ac:spMk id="16" creationId="{1BA679B7-613E-A8E6-8538-7C6E08FA29EB}"/>
          </ac:spMkLst>
        </pc:spChg>
        <pc:spChg chg="add mod">
          <ac:chgData name="Maurizio Sicorello" userId="441cc9bc8c67f6c4" providerId="LiveId" clId="{1DBFF395-7D86-4273-A2B7-7CF3BC2B1051}" dt="2024-09-27T15:48:20.831" v="153" actId="113"/>
          <ac:spMkLst>
            <pc:docMk/>
            <pc:sldMk cId="2353231894" sldId="256"/>
            <ac:spMk id="19" creationId="{2C3CABFB-B4B4-04EF-0A81-4AAB4C7FAD69}"/>
          </ac:spMkLst>
        </pc:spChg>
        <pc:spChg chg="add mod">
          <ac:chgData name="Maurizio Sicorello" userId="441cc9bc8c67f6c4" providerId="LiveId" clId="{1DBFF395-7D86-4273-A2B7-7CF3BC2B1051}" dt="2024-09-27T15:48:30.110" v="157" actId="20577"/>
          <ac:spMkLst>
            <pc:docMk/>
            <pc:sldMk cId="2353231894" sldId="256"/>
            <ac:spMk id="20" creationId="{49C984C2-90CB-8E04-BAFB-5B71EBA68926}"/>
          </ac:spMkLst>
        </pc:spChg>
        <pc:picChg chg="add mod">
          <ac:chgData name="Maurizio Sicorello" userId="441cc9bc8c67f6c4" providerId="LiveId" clId="{1DBFF395-7D86-4273-A2B7-7CF3BC2B1051}" dt="2024-09-27T15:47:45.156" v="142" actId="1076"/>
          <ac:picMkLst>
            <pc:docMk/>
            <pc:sldMk cId="2353231894" sldId="256"/>
            <ac:picMk id="5" creationId="{B258158D-7C51-2B14-CA6A-87D5B5CDF656}"/>
          </ac:picMkLst>
        </pc:picChg>
        <pc:picChg chg="add mod">
          <ac:chgData name="Maurizio Sicorello" userId="441cc9bc8c67f6c4" providerId="LiveId" clId="{1DBFF395-7D86-4273-A2B7-7CF3BC2B1051}" dt="2024-09-27T15:47:26.766" v="140" actId="1076"/>
          <ac:picMkLst>
            <pc:docMk/>
            <pc:sldMk cId="2353231894" sldId="256"/>
            <ac:picMk id="18" creationId="{23706F45-FFF1-DB56-E3DC-6846510C3F1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22" y="530264"/>
            <a:ext cx="4860131" cy="1128031"/>
          </a:xfrm>
        </p:spPr>
        <p:txBody>
          <a:bodyPr anchor="b"/>
          <a:lstStyle>
            <a:lvl1pPr algn="ctr"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22" y="1701796"/>
            <a:ext cx="4860131" cy="782271"/>
          </a:xfrm>
        </p:spPr>
        <p:txBody>
          <a:bodyPr/>
          <a:lstStyle>
            <a:lvl1pPr marL="0" indent="0" algn="ctr">
              <a:buNone/>
              <a:defRPr sz="1134"/>
            </a:lvl1pPr>
            <a:lvl2pPr marL="216027" indent="0" algn="ctr">
              <a:buNone/>
              <a:defRPr sz="945"/>
            </a:lvl2pPr>
            <a:lvl3pPr marL="432054" indent="0" algn="ctr">
              <a:buNone/>
              <a:defRPr sz="851"/>
            </a:lvl3pPr>
            <a:lvl4pPr marL="648081" indent="0" algn="ctr">
              <a:buNone/>
              <a:defRPr sz="756"/>
            </a:lvl4pPr>
            <a:lvl5pPr marL="864108" indent="0" algn="ctr">
              <a:buNone/>
              <a:defRPr sz="756"/>
            </a:lvl5pPr>
            <a:lvl6pPr marL="1080135" indent="0" algn="ctr">
              <a:buNone/>
              <a:defRPr sz="756"/>
            </a:lvl6pPr>
            <a:lvl7pPr marL="1296162" indent="0" algn="ctr">
              <a:buNone/>
              <a:defRPr sz="756"/>
            </a:lvl7pPr>
            <a:lvl8pPr marL="1512189" indent="0" algn="ctr">
              <a:buNone/>
              <a:defRPr sz="756"/>
            </a:lvl8pPr>
            <a:lvl9pPr marL="1728216" indent="0" algn="ctr">
              <a:buNone/>
              <a:defRPr sz="75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09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1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172505"/>
            <a:ext cx="1397288" cy="2745825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172505"/>
            <a:ext cx="4110861" cy="274582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813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73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807773"/>
            <a:ext cx="5589151" cy="1347786"/>
          </a:xfrm>
        </p:spPr>
        <p:txBody>
          <a:bodyPr anchor="b"/>
          <a:lstStyle>
            <a:lvl1pPr>
              <a:defRPr sz="2835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2168309"/>
            <a:ext cx="5589151" cy="708769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>
                    <a:tint val="82000"/>
                  </a:schemeClr>
                </a:solidFill>
              </a:defRPr>
            </a:lvl1pPr>
            <a:lvl2pPr marL="216027" indent="0">
              <a:buNone/>
              <a:defRPr sz="945">
                <a:solidFill>
                  <a:schemeClr val="tx1">
                    <a:tint val="82000"/>
                  </a:schemeClr>
                </a:solidFill>
              </a:defRPr>
            </a:lvl2pPr>
            <a:lvl3pPr marL="432054" indent="0">
              <a:buNone/>
              <a:defRPr sz="851">
                <a:solidFill>
                  <a:schemeClr val="tx1">
                    <a:tint val="82000"/>
                  </a:schemeClr>
                </a:solidFill>
              </a:defRPr>
            </a:lvl3pPr>
            <a:lvl4pPr marL="648081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4pPr>
            <a:lvl5pPr marL="864108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5pPr>
            <a:lvl6pPr marL="1080135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6pPr>
            <a:lvl7pPr marL="1296162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7pPr>
            <a:lvl8pPr marL="1512189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8pPr>
            <a:lvl9pPr marL="1728216" indent="0">
              <a:buNone/>
              <a:defRPr sz="75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86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862523"/>
            <a:ext cx="275407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862523"/>
            <a:ext cx="2754074" cy="205580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1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172505"/>
            <a:ext cx="5589151" cy="62626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6" y="794272"/>
            <a:ext cx="27414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6" y="1183532"/>
            <a:ext cx="2741418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794272"/>
            <a:ext cx="2754918" cy="389260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6027" indent="0">
              <a:buNone/>
              <a:defRPr sz="945" b="1"/>
            </a:lvl2pPr>
            <a:lvl3pPr marL="432054" indent="0">
              <a:buNone/>
              <a:defRPr sz="851" b="1"/>
            </a:lvl3pPr>
            <a:lvl4pPr marL="648081" indent="0">
              <a:buNone/>
              <a:defRPr sz="756" b="1"/>
            </a:lvl4pPr>
            <a:lvl5pPr marL="864108" indent="0">
              <a:buNone/>
              <a:defRPr sz="756" b="1"/>
            </a:lvl5pPr>
            <a:lvl6pPr marL="1080135" indent="0">
              <a:buNone/>
              <a:defRPr sz="756" b="1"/>
            </a:lvl6pPr>
            <a:lvl7pPr marL="1296162" indent="0">
              <a:buNone/>
              <a:defRPr sz="756" b="1"/>
            </a:lvl7pPr>
            <a:lvl8pPr marL="1512189" indent="0">
              <a:buNone/>
              <a:defRPr sz="756" b="1"/>
            </a:lvl8pPr>
            <a:lvl9pPr marL="1728216" indent="0">
              <a:buNone/>
              <a:defRPr sz="75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1183532"/>
            <a:ext cx="2754918" cy="174079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21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6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06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466513"/>
            <a:ext cx="3280589" cy="2302563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312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216006"/>
            <a:ext cx="2090025" cy="756021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466513"/>
            <a:ext cx="3280589" cy="2302563"/>
          </a:xfrm>
        </p:spPr>
        <p:txBody>
          <a:bodyPr anchor="t"/>
          <a:lstStyle>
            <a:lvl1pPr marL="0" indent="0">
              <a:buNone/>
              <a:defRPr sz="1512"/>
            </a:lvl1pPr>
            <a:lvl2pPr marL="216027" indent="0">
              <a:buNone/>
              <a:defRPr sz="1323"/>
            </a:lvl2pPr>
            <a:lvl3pPr marL="432054" indent="0">
              <a:buNone/>
              <a:defRPr sz="1134"/>
            </a:lvl3pPr>
            <a:lvl4pPr marL="648081" indent="0">
              <a:buNone/>
              <a:defRPr sz="945"/>
            </a:lvl4pPr>
            <a:lvl5pPr marL="864108" indent="0">
              <a:buNone/>
              <a:defRPr sz="945"/>
            </a:lvl5pPr>
            <a:lvl6pPr marL="1080135" indent="0">
              <a:buNone/>
              <a:defRPr sz="945"/>
            </a:lvl6pPr>
            <a:lvl7pPr marL="1296162" indent="0">
              <a:buNone/>
              <a:defRPr sz="945"/>
            </a:lvl7pPr>
            <a:lvl8pPr marL="1512189" indent="0">
              <a:buNone/>
              <a:defRPr sz="945"/>
            </a:lvl8pPr>
            <a:lvl9pPr marL="1728216" indent="0">
              <a:buNone/>
              <a:defRPr sz="945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972026"/>
            <a:ext cx="2090025" cy="1800799"/>
          </a:xfrm>
        </p:spPr>
        <p:txBody>
          <a:bodyPr/>
          <a:lstStyle>
            <a:lvl1pPr marL="0" indent="0">
              <a:buNone/>
              <a:defRPr sz="756"/>
            </a:lvl1pPr>
            <a:lvl2pPr marL="216027" indent="0">
              <a:buNone/>
              <a:defRPr sz="662"/>
            </a:lvl2pPr>
            <a:lvl3pPr marL="432054" indent="0">
              <a:buNone/>
              <a:defRPr sz="567"/>
            </a:lvl3pPr>
            <a:lvl4pPr marL="648081" indent="0">
              <a:buNone/>
              <a:defRPr sz="472"/>
            </a:lvl4pPr>
            <a:lvl5pPr marL="864108" indent="0">
              <a:buNone/>
              <a:defRPr sz="472"/>
            </a:lvl5pPr>
            <a:lvl6pPr marL="1080135" indent="0">
              <a:buNone/>
              <a:defRPr sz="472"/>
            </a:lvl6pPr>
            <a:lvl7pPr marL="1296162" indent="0">
              <a:buNone/>
              <a:defRPr sz="472"/>
            </a:lvl7pPr>
            <a:lvl8pPr marL="1512189" indent="0">
              <a:buNone/>
              <a:defRPr sz="472"/>
            </a:lvl8pPr>
            <a:lvl9pPr marL="1728216" indent="0">
              <a:buNone/>
              <a:defRPr sz="472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04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5512" y="172505"/>
            <a:ext cx="5589151" cy="626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5512" y="862523"/>
            <a:ext cx="5589151" cy="20558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5512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EFE780-E006-4833-9982-349DD687DDA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46558" y="3003082"/>
            <a:ext cx="218705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6624" y="3003082"/>
            <a:ext cx="1458039" cy="17250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70D276-0E79-45C9-AEEE-8B5210F6B295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32054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8014" indent="-108014" algn="l" defTabSz="432054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4041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40068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6095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972122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188149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404176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620203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836230" indent="-108014" algn="l" defTabSz="432054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2pPr>
      <a:lvl3pPr marL="432054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3pPr>
      <a:lvl4pPr marL="648081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4pPr>
      <a:lvl5pPr marL="864108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5pPr>
      <a:lvl6pPr marL="1080135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6pPr>
      <a:lvl7pPr marL="1296162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7pPr>
      <a:lvl8pPr marL="1512189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8pPr>
      <a:lvl9pPr marL="1728216" algn="l" defTabSz="432054" rtl="0" eaLnBrk="1" latinLnBrk="0" hangingPunct="1">
        <a:defRPr sz="85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B258158D-7C51-2B14-CA6A-87D5B5CDF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072" y="158646"/>
            <a:ext cx="2801360" cy="2801360"/>
          </a:xfrm>
          <a:prstGeom prst="rect">
            <a:avLst/>
          </a:prstGeom>
        </p:spPr>
      </p:pic>
      <p:sp>
        <p:nvSpPr>
          <p:cNvPr id="6" name="Eckige Klammer links 5">
            <a:extLst>
              <a:ext uri="{FF2B5EF4-FFF2-40B4-BE49-F238E27FC236}">
                <a16:creationId xmlns:a16="http://schemas.microsoft.com/office/drawing/2014/main" id="{103CFEFD-D1F3-BDDB-C187-C5613ABDF100}"/>
              </a:ext>
            </a:extLst>
          </p:cNvPr>
          <p:cNvSpPr/>
          <p:nvPr/>
        </p:nvSpPr>
        <p:spPr>
          <a:xfrm rot="16200000">
            <a:off x="653868" y="2521082"/>
            <a:ext cx="64272" cy="523126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Eckige Klammer links 6">
            <a:extLst>
              <a:ext uri="{FF2B5EF4-FFF2-40B4-BE49-F238E27FC236}">
                <a16:creationId xmlns:a16="http://schemas.microsoft.com/office/drawing/2014/main" id="{44848BE4-EB8C-BB91-2317-DDCB14F6BC14}"/>
              </a:ext>
            </a:extLst>
          </p:cNvPr>
          <p:cNvSpPr/>
          <p:nvPr/>
        </p:nvSpPr>
        <p:spPr>
          <a:xfrm rot="16200000">
            <a:off x="1053442" y="2684910"/>
            <a:ext cx="64272" cy="195469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ckige Klammer links 7">
            <a:extLst>
              <a:ext uri="{FF2B5EF4-FFF2-40B4-BE49-F238E27FC236}">
                <a16:creationId xmlns:a16="http://schemas.microsoft.com/office/drawing/2014/main" id="{F4E96935-3715-B401-E0EB-25D17030214E}"/>
              </a:ext>
            </a:extLst>
          </p:cNvPr>
          <p:cNvSpPr/>
          <p:nvPr/>
        </p:nvSpPr>
        <p:spPr>
          <a:xfrm rot="16200000">
            <a:off x="1577079" y="2417972"/>
            <a:ext cx="64272" cy="72934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ckige Klammer links 8">
            <a:extLst>
              <a:ext uri="{FF2B5EF4-FFF2-40B4-BE49-F238E27FC236}">
                <a16:creationId xmlns:a16="http://schemas.microsoft.com/office/drawing/2014/main" id="{4CE36501-CFD4-7D7A-B05A-512C6BD1108B}"/>
              </a:ext>
            </a:extLst>
          </p:cNvPr>
          <p:cNvSpPr/>
          <p:nvPr/>
        </p:nvSpPr>
        <p:spPr>
          <a:xfrm rot="16200000">
            <a:off x="2389086" y="2417970"/>
            <a:ext cx="64272" cy="729345"/>
          </a:xfrm>
          <a:prstGeom prst="leftBracket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59609AB-233F-7FF7-D928-92AB51D8E21C}"/>
              </a:ext>
            </a:extLst>
          </p:cNvPr>
          <p:cNvSpPr txBox="1"/>
          <p:nvPr/>
        </p:nvSpPr>
        <p:spPr>
          <a:xfrm rot="20042708">
            <a:off x="292273" y="2808977"/>
            <a:ext cx="815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Awareness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A73247CD-483C-C873-CD30-98B618B3FF71}"/>
              </a:ext>
            </a:extLst>
          </p:cNvPr>
          <p:cNvSpPr txBox="1"/>
          <p:nvPr/>
        </p:nvSpPr>
        <p:spPr>
          <a:xfrm rot="20042708">
            <a:off x="774252" y="2740383"/>
            <a:ext cx="81503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Clarity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2CC62A53-A680-1C41-72A4-E267D5975FD4}"/>
              </a:ext>
            </a:extLst>
          </p:cNvPr>
          <p:cNvSpPr txBox="1"/>
          <p:nvPr/>
        </p:nvSpPr>
        <p:spPr>
          <a:xfrm rot="20042708">
            <a:off x="1101394" y="2886581"/>
            <a:ext cx="97968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Non-Acceptance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1BA679B7-613E-A8E6-8538-7C6E08FA29EB}"/>
              </a:ext>
            </a:extLst>
          </p:cNvPr>
          <p:cNvSpPr txBox="1"/>
          <p:nvPr/>
        </p:nvSpPr>
        <p:spPr>
          <a:xfrm rot="20042708">
            <a:off x="2117799" y="2851318"/>
            <a:ext cx="60362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Modulate</a:t>
            </a:r>
            <a:endParaRPr lang="en-US" sz="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23706F45-FFF1-DB56-E3DC-6846510C3F1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423869" y="65329"/>
            <a:ext cx="2992582" cy="2992582"/>
          </a:xfrm>
          <a:prstGeom prst="rect">
            <a:avLst/>
          </a:prstGeom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2C3CABFB-B4B4-04EF-0A81-4AAB4C7FAD69}"/>
              </a:ext>
            </a:extLst>
          </p:cNvPr>
          <p:cNvSpPr txBox="1"/>
          <p:nvPr/>
        </p:nvSpPr>
        <p:spPr>
          <a:xfrm>
            <a:off x="214272" y="76964"/>
            <a:ext cx="87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49C984C2-90CB-8E04-BAFB-5B71EBA68926}"/>
              </a:ext>
            </a:extLst>
          </p:cNvPr>
          <p:cNvSpPr txBox="1"/>
          <p:nvPr/>
        </p:nvSpPr>
        <p:spPr>
          <a:xfrm>
            <a:off x="3599399" y="76964"/>
            <a:ext cx="877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323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</Words>
  <Application>Microsoft Office PowerPoint</Application>
  <PresentationFormat>Benutzerdefiniert</PresentationFormat>
  <Paragraphs>6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Maurizio Sicorello</dc:creator>
  <cp:lastModifiedBy>Maurizio Sicorello</cp:lastModifiedBy>
  <cp:revision>1</cp:revision>
  <dcterms:created xsi:type="dcterms:W3CDTF">2024-09-27T13:59:41Z</dcterms:created>
  <dcterms:modified xsi:type="dcterms:W3CDTF">2024-11-04T12:27:31Z</dcterms:modified>
</cp:coreProperties>
</file>