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5162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5209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349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147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973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099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6529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7179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368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855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238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0215-53B9-490D-80C3-510577544539}" type="datetimeFigureOut">
              <a:rPr lang="es-UY" smtClean="0"/>
              <a:t>6/11/2024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C824-E065-475D-BE6B-0AE43E38DE7C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5435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/>
              <a:t>Carga de Lista, Combo, Tabla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/>
              <a:t>Usando funciones</a:t>
            </a:r>
          </a:p>
        </p:txBody>
      </p:sp>
    </p:spTree>
    <p:extLst>
      <p:ext uri="{BB962C8B-B14F-4D97-AF65-F5344CB8AC3E}">
        <p14:creationId xmlns:p14="http://schemas.microsoft.com/office/powerpoint/2010/main" val="363465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CARGAR LISTA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9577064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UY" dirty="0" err="1"/>
              <a:t>function</a:t>
            </a:r>
            <a:r>
              <a:rPr lang="es-UY" dirty="0"/>
              <a:t> </a:t>
            </a:r>
            <a:r>
              <a:rPr lang="es-UY" dirty="0" err="1"/>
              <a:t>cargarLista</a:t>
            </a:r>
            <a:r>
              <a:rPr lang="es-UY" dirty="0"/>
              <a:t>(</a:t>
            </a:r>
            <a:r>
              <a:rPr lang="es-UY" dirty="0" err="1"/>
              <a:t>cualLista</a:t>
            </a:r>
            <a:r>
              <a:rPr lang="es-UY" dirty="0"/>
              <a:t>, datos){</a:t>
            </a:r>
          </a:p>
          <a:p>
            <a:pPr marL="0" indent="0">
              <a:buNone/>
            </a:pPr>
            <a:r>
              <a:rPr lang="es-UY" dirty="0"/>
              <a:t>	</a:t>
            </a:r>
            <a:r>
              <a:rPr lang="es-UY" dirty="0" err="1"/>
              <a:t>let</a:t>
            </a:r>
            <a:r>
              <a:rPr lang="es-UY" dirty="0"/>
              <a:t> lista = </a:t>
            </a:r>
            <a:r>
              <a:rPr lang="es-UY" dirty="0" err="1"/>
              <a:t>document.getElementById</a:t>
            </a:r>
            <a:r>
              <a:rPr lang="es-UY" dirty="0"/>
              <a:t>(</a:t>
            </a:r>
            <a:r>
              <a:rPr lang="es-UY" dirty="0" err="1"/>
              <a:t>cualLista</a:t>
            </a:r>
            <a:r>
              <a:rPr lang="es-UY" dirty="0"/>
              <a:t>);</a:t>
            </a:r>
          </a:p>
          <a:p>
            <a:pPr marL="0" indent="0">
              <a:buNone/>
            </a:pPr>
            <a:r>
              <a:rPr lang="es-UY" dirty="0"/>
              <a:t>	</a:t>
            </a:r>
            <a:r>
              <a:rPr lang="es-UY" dirty="0" err="1"/>
              <a:t>lista.innerHTML</a:t>
            </a:r>
            <a:r>
              <a:rPr lang="es-UY" dirty="0"/>
              <a:t>="";  // vacío</a:t>
            </a:r>
          </a:p>
          <a:p>
            <a:pPr marL="0" indent="0">
              <a:buNone/>
            </a:pPr>
            <a:r>
              <a:rPr lang="es-UY" dirty="0"/>
              <a:t>	</a:t>
            </a:r>
            <a:r>
              <a:rPr lang="es-UY" dirty="0" err="1"/>
              <a:t>for</a:t>
            </a:r>
            <a:r>
              <a:rPr lang="es-UY" dirty="0"/>
              <a:t> (elemento of datos){</a:t>
            </a:r>
          </a:p>
          <a:p>
            <a:pPr marL="0" indent="0">
              <a:buNone/>
            </a:pPr>
            <a:r>
              <a:rPr lang="es-UY" dirty="0"/>
              <a:t>   	    </a:t>
            </a:r>
            <a:r>
              <a:rPr lang="es-UY" dirty="0" err="1"/>
              <a:t>let</a:t>
            </a:r>
            <a:r>
              <a:rPr lang="es-UY" dirty="0"/>
              <a:t> x </a:t>
            </a:r>
            <a:r>
              <a:rPr lang="es-UY" b="1" dirty="0"/>
              <a:t>= </a:t>
            </a:r>
            <a:r>
              <a:rPr lang="es-UY" b="1" dirty="0" err="1"/>
              <a:t>document.createElement</a:t>
            </a:r>
            <a:r>
              <a:rPr lang="es-UY" b="1" dirty="0"/>
              <a:t>("LI");</a:t>
            </a:r>
          </a:p>
          <a:p>
            <a:pPr marL="0" indent="0">
              <a:buNone/>
            </a:pPr>
            <a:r>
              <a:rPr lang="es-UY" dirty="0"/>
              <a:t>	    </a:t>
            </a:r>
            <a:r>
              <a:rPr lang="es-UY" dirty="0" err="1"/>
              <a:t>let</a:t>
            </a:r>
            <a:r>
              <a:rPr lang="es-UY" dirty="0"/>
              <a:t> nodo=</a:t>
            </a:r>
            <a:r>
              <a:rPr lang="es-UY" b="1" dirty="0" err="1"/>
              <a:t>document.createTextNode</a:t>
            </a:r>
            <a:r>
              <a:rPr lang="es-UY" b="1" dirty="0"/>
              <a:t>(elemento);</a:t>
            </a:r>
          </a:p>
          <a:p>
            <a:pPr marL="0" indent="0">
              <a:buNone/>
            </a:pPr>
            <a:r>
              <a:rPr lang="es-UY" dirty="0"/>
              <a:t>  	    </a:t>
            </a:r>
            <a:r>
              <a:rPr lang="es-UY" b="1" dirty="0" err="1"/>
              <a:t>x.appendChild</a:t>
            </a:r>
            <a:r>
              <a:rPr lang="es-UY" b="1" dirty="0"/>
              <a:t>(nodo);</a:t>
            </a:r>
          </a:p>
          <a:p>
            <a:pPr marL="0" indent="0">
              <a:buNone/>
            </a:pPr>
            <a:r>
              <a:rPr lang="es-UY" b="1" dirty="0"/>
              <a:t>	    </a:t>
            </a:r>
            <a:r>
              <a:rPr lang="es-UY" b="1" dirty="0" err="1"/>
              <a:t>lista.appendChild</a:t>
            </a:r>
            <a:r>
              <a:rPr lang="es-UY" b="1" dirty="0"/>
              <a:t>(x);</a:t>
            </a:r>
          </a:p>
          <a:p>
            <a:pPr marL="0" indent="0">
              <a:buNone/>
            </a:pPr>
            <a:r>
              <a:rPr lang="es-UY" b="1" dirty="0"/>
              <a:t>            }</a:t>
            </a:r>
          </a:p>
          <a:p>
            <a:pPr marL="0" indent="0">
              <a:buNone/>
            </a:pPr>
            <a:r>
              <a:rPr lang="es-UY" dirty="0"/>
              <a:t>}</a:t>
            </a: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7559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CARGAR COMBO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9649072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UY" dirty="0" err="1"/>
              <a:t>function</a:t>
            </a:r>
            <a:r>
              <a:rPr lang="es-UY" dirty="0"/>
              <a:t> </a:t>
            </a:r>
            <a:r>
              <a:rPr lang="es-UY" dirty="0" err="1"/>
              <a:t>cargarCombo</a:t>
            </a:r>
            <a:r>
              <a:rPr lang="es-UY" dirty="0"/>
              <a:t>(</a:t>
            </a:r>
            <a:r>
              <a:rPr lang="es-UY" dirty="0" err="1"/>
              <a:t>cualCombo</a:t>
            </a:r>
            <a:r>
              <a:rPr lang="es-UY" dirty="0"/>
              <a:t>, datos){</a:t>
            </a:r>
          </a:p>
          <a:p>
            <a:pPr marL="0" indent="0">
              <a:buNone/>
            </a:pPr>
            <a:r>
              <a:rPr lang="es-UY" dirty="0"/>
              <a:t>     </a:t>
            </a:r>
            <a:r>
              <a:rPr lang="es-UY" dirty="0" err="1"/>
              <a:t>let</a:t>
            </a:r>
            <a:r>
              <a:rPr lang="es-UY" dirty="0"/>
              <a:t> combito = </a:t>
            </a:r>
            <a:r>
              <a:rPr lang="es-UY" dirty="0" err="1"/>
              <a:t>document.getElementById</a:t>
            </a:r>
            <a:r>
              <a:rPr lang="es-UY" dirty="0"/>
              <a:t>(</a:t>
            </a:r>
            <a:r>
              <a:rPr lang="es-UY" dirty="0" err="1"/>
              <a:t>cualCombo</a:t>
            </a:r>
            <a:r>
              <a:rPr lang="es-UY" dirty="0"/>
              <a:t>);</a:t>
            </a:r>
          </a:p>
          <a:p>
            <a:pPr marL="0" indent="0">
              <a:buNone/>
            </a:pPr>
            <a:r>
              <a:rPr lang="es-UY" dirty="0"/>
              <a:t>     </a:t>
            </a:r>
            <a:r>
              <a:rPr lang="es-UY" dirty="0" err="1"/>
              <a:t>combito.innerHTML</a:t>
            </a:r>
            <a:r>
              <a:rPr lang="es-UY" dirty="0"/>
              <a:t> = ""; // </a:t>
            </a:r>
            <a:r>
              <a:rPr lang="es-UY" dirty="0" err="1"/>
              <a:t>vacio</a:t>
            </a:r>
            <a:endParaRPr lang="es-UY" dirty="0"/>
          </a:p>
          <a:p>
            <a:pPr marL="0" indent="0">
              <a:buNone/>
            </a:pPr>
            <a:r>
              <a:rPr lang="es-UY" dirty="0"/>
              <a:t>     </a:t>
            </a:r>
            <a:r>
              <a:rPr lang="es-UY" dirty="0" err="1"/>
              <a:t>for</a:t>
            </a:r>
            <a:r>
              <a:rPr lang="es-UY" dirty="0"/>
              <a:t> (elemento of datos){</a:t>
            </a:r>
          </a:p>
          <a:p>
            <a:pPr marL="0" indent="0">
              <a:buNone/>
            </a:pPr>
            <a:r>
              <a:rPr lang="es-UY" dirty="0"/>
              <a:t>         </a:t>
            </a:r>
            <a:r>
              <a:rPr lang="es-UY" dirty="0" err="1"/>
              <a:t>let</a:t>
            </a:r>
            <a:r>
              <a:rPr lang="es-UY" dirty="0"/>
              <a:t> </a:t>
            </a:r>
            <a:r>
              <a:rPr lang="es-UY" dirty="0" err="1"/>
              <a:t>nodoC</a:t>
            </a:r>
            <a:r>
              <a:rPr lang="es-UY" dirty="0"/>
              <a:t> = </a:t>
            </a:r>
            <a:r>
              <a:rPr lang="es-UY" b="1" dirty="0" err="1"/>
              <a:t>document.createElement</a:t>
            </a:r>
            <a:r>
              <a:rPr lang="es-UY" b="1" dirty="0"/>
              <a:t>("</a:t>
            </a:r>
            <a:r>
              <a:rPr lang="es-UY" b="1" dirty="0" err="1"/>
              <a:t>option</a:t>
            </a:r>
            <a:r>
              <a:rPr lang="es-UY" b="1" dirty="0"/>
              <a:t>");</a:t>
            </a:r>
          </a:p>
          <a:p>
            <a:pPr marL="0" indent="0">
              <a:buNone/>
            </a:pPr>
            <a:r>
              <a:rPr lang="es-UY" dirty="0"/>
              <a:t>         </a:t>
            </a:r>
            <a:r>
              <a:rPr lang="es-UY" dirty="0" err="1"/>
              <a:t>let</a:t>
            </a:r>
            <a:r>
              <a:rPr lang="es-UY" dirty="0"/>
              <a:t> </a:t>
            </a:r>
            <a:r>
              <a:rPr lang="es-UY" dirty="0" err="1"/>
              <a:t>nodoTextoC</a:t>
            </a:r>
            <a:r>
              <a:rPr lang="es-UY" dirty="0"/>
              <a:t> = </a:t>
            </a:r>
            <a:r>
              <a:rPr lang="es-UY" b="1" dirty="0" err="1"/>
              <a:t>document.createTextNode</a:t>
            </a:r>
            <a:r>
              <a:rPr lang="es-UY" b="1" dirty="0"/>
              <a:t>(elemento);</a:t>
            </a:r>
          </a:p>
          <a:p>
            <a:pPr marL="0" indent="0">
              <a:buNone/>
            </a:pPr>
            <a:r>
              <a:rPr lang="es-UY" b="1" dirty="0"/>
              <a:t>         </a:t>
            </a:r>
            <a:r>
              <a:rPr lang="es-UY" b="1" dirty="0" err="1"/>
              <a:t>nodoC.appendChild</a:t>
            </a:r>
            <a:r>
              <a:rPr lang="es-UY" b="1" dirty="0"/>
              <a:t>(</a:t>
            </a:r>
            <a:r>
              <a:rPr lang="es-UY" b="1" dirty="0" err="1"/>
              <a:t>nodoTextoC</a:t>
            </a:r>
            <a:r>
              <a:rPr lang="es-UY" b="1" dirty="0"/>
              <a:t>);</a:t>
            </a:r>
          </a:p>
          <a:p>
            <a:pPr marL="0" indent="0">
              <a:buNone/>
            </a:pPr>
            <a:r>
              <a:rPr lang="es-UY" b="1" dirty="0"/>
              <a:t>         </a:t>
            </a:r>
            <a:r>
              <a:rPr lang="es-UY" b="1" dirty="0" err="1"/>
              <a:t>combito.appendChild</a:t>
            </a:r>
            <a:r>
              <a:rPr lang="es-UY" b="1" dirty="0"/>
              <a:t>(</a:t>
            </a:r>
            <a:r>
              <a:rPr lang="es-UY" b="1" dirty="0" err="1"/>
              <a:t>nodoC</a:t>
            </a:r>
            <a:r>
              <a:rPr lang="es-UY" b="1" dirty="0"/>
              <a:t>);</a:t>
            </a:r>
          </a:p>
          <a:p>
            <a:pPr marL="0" indent="0">
              <a:buNone/>
            </a:pPr>
            <a:r>
              <a:rPr lang="es-UY" dirty="0"/>
              <a:t>     }</a:t>
            </a:r>
          </a:p>
          <a:p>
            <a:pPr marL="0" indent="0">
              <a:buNone/>
            </a:pPr>
            <a:r>
              <a:rPr lang="es-U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017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CARGAR TABLA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9289032" cy="40324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UY" sz="2800" dirty="0" err="1"/>
              <a:t>function</a:t>
            </a:r>
            <a:r>
              <a:rPr lang="es-UY" sz="2800" dirty="0"/>
              <a:t> </a:t>
            </a:r>
            <a:r>
              <a:rPr lang="es-UY" sz="2800" dirty="0" err="1"/>
              <a:t>cargarTabla</a:t>
            </a:r>
            <a:r>
              <a:rPr lang="es-UY" sz="2800" dirty="0"/>
              <a:t>(</a:t>
            </a:r>
            <a:r>
              <a:rPr lang="es-UY" sz="2800" dirty="0" err="1"/>
              <a:t>cualTabla</a:t>
            </a:r>
            <a:r>
              <a:rPr lang="es-UY" sz="2800" dirty="0"/>
              <a:t>, datos, titulo){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</a:t>
            </a:r>
            <a:r>
              <a:rPr lang="es-UY" sz="2800" dirty="0" err="1"/>
              <a:t>let</a:t>
            </a:r>
            <a:r>
              <a:rPr lang="es-UY" sz="2800" dirty="0"/>
              <a:t> tablita = </a:t>
            </a:r>
            <a:r>
              <a:rPr lang="es-UY" sz="2800" dirty="0" err="1"/>
              <a:t>document.getElementById</a:t>
            </a:r>
            <a:r>
              <a:rPr lang="es-UY" sz="2800" dirty="0"/>
              <a:t>(</a:t>
            </a:r>
            <a:r>
              <a:rPr lang="es-UY" sz="2800" dirty="0" err="1"/>
              <a:t>cualTabla</a:t>
            </a:r>
            <a:r>
              <a:rPr lang="es-UY" sz="2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</a:t>
            </a:r>
            <a:r>
              <a:rPr lang="es-UY" sz="2800" dirty="0" err="1"/>
              <a:t>tablita.innerHTML</a:t>
            </a:r>
            <a:r>
              <a:rPr lang="es-UY" sz="2800" dirty="0"/>
              <a:t> = ""; // vacío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</a:t>
            </a:r>
            <a:r>
              <a:rPr lang="es-UY" sz="2800" dirty="0" err="1"/>
              <a:t>let</a:t>
            </a:r>
            <a:r>
              <a:rPr lang="es-UY" sz="2800" dirty="0"/>
              <a:t> </a:t>
            </a:r>
            <a:r>
              <a:rPr lang="es-UY" sz="2800" dirty="0" err="1"/>
              <a:t>header</a:t>
            </a:r>
            <a:r>
              <a:rPr lang="es-UY" sz="2800" dirty="0"/>
              <a:t> = </a:t>
            </a:r>
            <a:r>
              <a:rPr lang="es-UY" sz="2800" b="1" dirty="0" err="1"/>
              <a:t>tablita.createTHead</a:t>
            </a:r>
            <a:r>
              <a:rPr lang="es-UY" sz="28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</a:t>
            </a:r>
            <a:r>
              <a:rPr lang="es-UY" sz="2800" dirty="0" err="1"/>
              <a:t>let</a:t>
            </a:r>
            <a:r>
              <a:rPr lang="es-UY" sz="2800" dirty="0"/>
              <a:t> </a:t>
            </a:r>
            <a:r>
              <a:rPr lang="es-UY" sz="2800" dirty="0" err="1"/>
              <a:t>row</a:t>
            </a:r>
            <a:r>
              <a:rPr lang="es-UY" sz="2800" dirty="0"/>
              <a:t> = </a:t>
            </a:r>
            <a:r>
              <a:rPr lang="es-UY" sz="2800" dirty="0" err="1"/>
              <a:t>header.insertRow</a:t>
            </a:r>
            <a:r>
              <a:rPr lang="es-UY" sz="2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</a:t>
            </a:r>
            <a:r>
              <a:rPr lang="es-UY" sz="2800" dirty="0" err="1"/>
              <a:t>let</a:t>
            </a:r>
            <a:r>
              <a:rPr lang="es-UY" sz="2800" dirty="0"/>
              <a:t> </a:t>
            </a:r>
            <a:r>
              <a:rPr lang="es-UY" sz="2800" dirty="0" err="1"/>
              <a:t>cell</a:t>
            </a:r>
            <a:r>
              <a:rPr lang="es-UY" sz="2800" dirty="0"/>
              <a:t> = </a:t>
            </a:r>
            <a:r>
              <a:rPr lang="es-UY" sz="2800" dirty="0" err="1"/>
              <a:t>row.insertCell</a:t>
            </a:r>
            <a:r>
              <a:rPr lang="es-UY" sz="2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</a:t>
            </a:r>
            <a:r>
              <a:rPr lang="es-UY" sz="2800" dirty="0" err="1"/>
              <a:t>cell.innerHTML</a:t>
            </a:r>
            <a:r>
              <a:rPr lang="es-UY" sz="2800" dirty="0"/>
              <a:t> = titulo;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</a:t>
            </a:r>
            <a:r>
              <a:rPr lang="es-UY" sz="2800" dirty="0" err="1"/>
              <a:t>for</a:t>
            </a:r>
            <a:r>
              <a:rPr lang="es-UY" sz="2800" dirty="0"/>
              <a:t> (elemento of datos){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	</a:t>
            </a:r>
            <a:r>
              <a:rPr lang="es-UY" sz="2800" dirty="0" err="1"/>
              <a:t>let</a:t>
            </a:r>
            <a:r>
              <a:rPr lang="es-UY" sz="2800" dirty="0"/>
              <a:t> fila = </a:t>
            </a:r>
            <a:r>
              <a:rPr lang="es-UY" sz="2800" b="1" dirty="0" err="1"/>
              <a:t>tablita.insertRow</a:t>
            </a:r>
            <a:r>
              <a:rPr lang="es-UY" sz="28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	</a:t>
            </a:r>
            <a:r>
              <a:rPr lang="es-UY" sz="2800" dirty="0" err="1"/>
              <a:t>let</a:t>
            </a:r>
            <a:r>
              <a:rPr lang="es-UY" sz="2800" dirty="0"/>
              <a:t> celda </a:t>
            </a:r>
            <a:r>
              <a:rPr lang="es-UY" sz="2800" b="1" dirty="0"/>
              <a:t>= </a:t>
            </a:r>
            <a:r>
              <a:rPr lang="es-UY" sz="2800" b="1" dirty="0" err="1"/>
              <a:t>fila.insertCell</a:t>
            </a:r>
            <a:r>
              <a:rPr lang="es-UY" sz="28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	</a:t>
            </a:r>
            <a:r>
              <a:rPr lang="es-UY" sz="2800" dirty="0" err="1"/>
              <a:t>celda.innerHTML</a:t>
            </a:r>
            <a:r>
              <a:rPr lang="es-UY" sz="2800" dirty="0"/>
              <a:t>=elemento;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UY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2015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252</Words>
  <Application>Microsoft Office PowerPoint</Application>
  <PresentationFormat>Presentación en pantalla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Carga de Lista, Combo, Tabla</vt:lpstr>
      <vt:lpstr>CARGAR LISTA</vt:lpstr>
      <vt:lpstr>CARGAR COMBO</vt:lpstr>
      <vt:lpstr>CARGAR TABLA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Ines</dc:creator>
  <cp:lastModifiedBy>Gonzalo Wagner</cp:lastModifiedBy>
  <cp:revision>5</cp:revision>
  <dcterms:created xsi:type="dcterms:W3CDTF">2019-06-02T13:51:06Z</dcterms:created>
  <dcterms:modified xsi:type="dcterms:W3CDTF">2024-11-06T23:17:41Z</dcterms:modified>
</cp:coreProperties>
</file>