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68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981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4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49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44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798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891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85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2316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98BD-F921-467B-B1B3-D7485B1F8884}" type="datetimeFigureOut">
              <a:rPr lang="es-UY" smtClean="0"/>
              <a:t>09/06/2019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E597-804B-4791-8A0D-7462BEBF69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084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Ejercicios de </a:t>
            </a:r>
            <a:r>
              <a:rPr lang="es-UY" dirty="0" err="1" smtClean="0"/>
              <a:t>Arrays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92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Gas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268760"/>
            <a:ext cx="8450485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UY" dirty="0"/>
              <a:t>Se dispone de un </a:t>
            </a:r>
            <a:r>
              <a:rPr lang="es-UY" dirty="0" err="1"/>
              <a:t>array</a:t>
            </a:r>
            <a:r>
              <a:rPr lang="es-UY" dirty="0"/>
              <a:t> con el consumo mensual de gas de una familia. Cada posición del </a:t>
            </a:r>
            <a:r>
              <a:rPr lang="es-UY" dirty="0" err="1"/>
              <a:t>array</a:t>
            </a:r>
            <a:r>
              <a:rPr lang="es-UY" dirty="0"/>
              <a:t> contiene el consumo real (dato entero entre 0 y 1000 m</a:t>
            </a:r>
            <a:r>
              <a:rPr lang="es-UY" baseline="30000" dirty="0"/>
              <a:t>3</a:t>
            </a:r>
            <a:r>
              <a:rPr lang="es-UY" dirty="0"/>
              <a:t>) o el valor 9999 si no se pudo hacer la medición. </a:t>
            </a: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Implementar un método en Java que muestre por pantalla el </a:t>
            </a:r>
            <a:r>
              <a:rPr lang="es-UY" b="1" dirty="0"/>
              <a:t>primer</a:t>
            </a:r>
            <a:r>
              <a:rPr lang="es-UY" dirty="0"/>
              <a:t> mes en el cual se dio el mayor incremento de consumo real en relación al mes inmediato anterior o el aviso de que no se puede calcular. Sólo se puede calcular el incremento si en ambos meses considerados hay medida de consumo real. </a:t>
            </a: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Ej. [4, 10, 20, 30, 35, 9999, 67, 9999, 9999, 89, 85, 95]: el mayor incremento se dio en el mes  3</a:t>
            </a:r>
          </a:p>
          <a:p>
            <a:pPr marL="0" indent="0">
              <a:buNone/>
            </a:pPr>
            <a:r>
              <a:rPr lang="es-UY" dirty="0"/>
              <a:t>Ej. [10, 9999, 22,9999,9999]: no se puede calcular el primer mes de mayor incremento</a:t>
            </a:r>
          </a:p>
          <a:p>
            <a:pPr marL="0" indent="0">
              <a:buNone/>
            </a:pPr>
            <a:r>
              <a:rPr lang="es-UY" dirty="0"/>
              <a:t>Ej. [10, 10, 10]: no se puede calcular el primer mes de mayor incremento</a:t>
            </a:r>
          </a:p>
          <a:p>
            <a:pPr marL="0" indent="0">
              <a:buNone/>
            </a:pPr>
            <a:r>
              <a:rPr lang="es-UY" b="1" dirty="0" smtClean="0"/>
              <a:t>	</a:t>
            </a:r>
            <a:r>
              <a:rPr lang="es-UY" b="1" dirty="0" err="1" smtClean="0"/>
              <a:t>public</a:t>
            </a:r>
            <a:r>
              <a:rPr lang="es-UY" b="1" dirty="0" smtClean="0"/>
              <a:t> </a:t>
            </a:r>
            <a:r>
              <a:rPr lang="es-UY" b="1" dirty="0"/>
              <a:t>incremento (datos)</a:t>
            </a:r>
            <a:endParaRPr lang="es-UY" dirty="0"/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9397"/>
            <a:ext cx="1796189" cy="110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53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Faltas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UY" dirty="0"/>
              <a:t>Una empresa posee la información histórica de la cantidad de faltas por día de su personal en un </a:t>
            </a:r>
            <a:r>
              <a:rPr lang="es-UY" dirty="0" err="1"/>
              <a:t>array</a:t>
            </a:r>
            <a:r>
              <a:rPr lang="es-UY" dirty="0"/>
              <a:t>.  La empresa trabaja de lunes a viernes y en el </a:t>
            </a:r>
            <a:r>
              <a:rPr lang="es-UY" dirty="0" err="1"/>
              <a:t>array</a:t>
            </a:r>
            <a:r>
              <a:rPr lang="es-UY" dirty="0"/>
              <a:t> se tiene información de las ultimas semanas. (La primera posición corresponde a lunes, la 2da. a martes, ...,  la 5ta viernes, la 6ta. lunes, </a:t>
            </a:r>
            <a:r>
              <a:rPr lang="es-UY" dirty="0" err="1"/>
              <a:t>etc</a:t>
            </a:r>
            <a:r>
              <a:rPr lang="es-UY" dirty="0"/>
              <a:t>). </a:t>
            </a:r>
          </a:p>
          <a:p>
            <a:pPr marL="0" indent="0">
              <a:buNone/>
            </a:pPr>
            <a:r>
              <a:rPr lang="es-UY" dirty="0"/>
              <a:t>Indicar si el porcentaje de faltas de los días viernes  supera un porcentaje dado.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UY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muchasFaltasViernes</a:t>
            </a:r>
            <a:r>
              <a:rPr lang="es-ES" dirty="0"/>
              <a:t>(faltas, porcentaje) </a:t>
            </a:r>
            <a:endParaRPr lang="es-UY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UY" dirty="0"/>
          </a:p>
          <a:p>
            <a:pPr marL="0" indent="0">
              <a:buNone/>
            </a:pPr>
            <a:r>
              <a:rPr lang="es-UY" dirty="0"/>
              <a:t>Ej. 	para 2 semanas:</a:t>
            </a:r>
          </a:p>
          <a:p>
            <a:pPr marL="0" indent="0">
              <a:buNone/>
            </a:pPr>
            <a:r>
              <a:rPr lang="es-UY" dirty="0" smtClean="0"/>
              <a:t>	faltas</a:t>
            </a:r>
            <a:r>
              <a:rPr lang="es-UY" dirty="0"/>
              <a:t>: 1   1   2   0   2   1   3   1   1   8</a:t>
            </a:r>
          </a:p>
          <a:p>
            <a:pPr marL="0" indent="0">
              <a:buNone/>
            </a:pPr>
            <a:r>
              <a:rPr lang="es-UY" dirty="0" smtClean="0"/>
              <a:t>	porcentaje</a:t>
            </a:r>
            <a:r>
              <a:rPr lang="es-UY" dirty="0"/>
              <a:t>: 30 </a:t>
            </a:r>
          </a:p>
          <a:p>
            <a:pPr marL="0" indent="0">
              <a:buNone/>
            </a:pPr>
            <a:r>
              <a:rPr lang="es-UY" dirty="0"/>
              <a:t>el método debe retornar true debido a que hubo 50% de faltas en días viernes (de las 20 faltas totales, 10 fueron en Viernes)</a:t>
            </a:r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284984"/>
            <a:ext cx="1167333" cy="144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45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TV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268760"/>
            <a:ext cx="8263681" cy="4857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UY" dirty="0"/>
              <a:t>Durante el campeonato de futbol, se realizó una muestra de precios de TV HD. Se tiene un </a:t>
            </a:r>
            <a:r>
              <a:rPr lang="es-UY" dirty="0" err="1"/>
              <a:t>array</a:t>
            </a:r>
            <a:r>
              <a:rPr lang="es-UY" dirty="0"/>
              <a:t> cargado con los precios en dólares en diferentes comercios. Se pide calcular el precio promedio, pero ignorando el/los precios máximos y el/los precios mínimos. Si no es posible calcular el promedio en las condiciones indicadas, se debe retornar: "no se puede calcular".</a:t>
            </a:r>
          </a:p>
          <a:p>
            <a:pPr marL="0" indent="0">
              <a:buNone/>
            </a:pPr>
            <a:r>
              <a:rPr lang="es-UY" dirty="0"/>
              <a:t> </a:t>
            </a:r>
          </a:p>
          <a:p>
            <a:pPr marL="0" indent="0">
              <a:buNone/>
            </a:pPr>
            <a:r>
              <a:rPr lang="es-ES" dirty="0"/>
              <a:t>Ej.: </a:t>
            </a:r>
            <a:r>
              <a:rPr lang="es-ES" dirty="0" smtClean="0"/>
              <a:t> 	Se </a:t>
            </a:r>
            <a:r>
              <a:rPr lang="es-ES" dirty="0"/>
              <a:t>recibe: 	[100, 350, 100, 1000, 600, 400, 650]	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Se retorna: 	500  	(</a:t>
            </a:r>
            <a:r>
              <a:rPr lang="es-ES" dirty="0"/>
              <a:t>se ignoran los valores 100 y 1000; 		</a:t>
            </a:r>
            <a:r>
              <a:rPr lang="es-ES" dirty="0" smtClean="0"/>
              <a:t>		</a:t>
            </a:r>
            <a:r>
              <a:rPr lang="es-ES" dirty="0"/>
              <a:t>	el promedio es (350+600+400+650)/4).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</a:t>
            </a:r>
            <a:r>
              <a:rPr lang="es-ES" dirty="0"/>
              <a:t>. : 	Se recibe:	[100, 100, 100, 100]  	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Se </a:t>
            </a:r>
            <a:r>
              <a:rPr lang="es-ES" dirty="0"/>
              <a:t>retorna: </a:t>
            </a:r>
            <a:r>
              <a:rPr lang="es-ES" dirty="0" smtClean="0"/>
              <a:t>	"</a:t>
            </a:r>
            <a:r>
              <a:rPr lang="es-ES" dirty="0"/>
              <a:t>no se puede </a:t>
            </a:r>
            <a:r>
              <a:rPr lang="es-ES" dirty="0" smtClean="0"/>
              <a:t>calcular«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</a:t>
            </a:r>
            <a:r>
              <a:rPr lang="es-ES" dirty="0"/>
              <a:t>.:	Se recibe: 	[100, 200, 100] 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Se </a:t>
            </a:r>
            <a:r>
              <a:rPr lang="es-ES" dirty="0"/>
              <a:t>retorna: "no se puede calcular" </a:t>
            </a:r>
            <a:r>
              <a:rPr lang="es-UY" dirty="0" smtClean="0">
                <a:effectLst/>
              </a:rPr>
              <a:t> </a:t>
            </a:r>
            <a:r>
              <a:rPr lang="es-UY" dirty="0"/>
              <a:t>	</a:t>
            </a: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b="1" dirty="0" smtClean="0"/>
              <a:t>	</a:t>
            </a:r>
            <a:r>
              <a:rPr lang="es-UY" b="1" dirty="0" err="1" smtClean="0"/>
              <a:t>function</a:t>
            </a:r>
            <a:r>
              <a:rPr lang="es-UY" b="1" dirty="0" smtClean="0"/>
              <a:t> </a:t>
            </a:r>
            <a:r>
              <a:rPr lang="es-UY" b="1" dirty="0" err="1"/>
              <a:t>promedioEspecial</a:t>
            </a:r>
            <a:r>
              <a:rPr lang="es-UY" b="1" dirty="0"/>
              <a:t>(precios</a:t>
            </a:r>
            <a:r>
              <a:rPr lang="es-UY" b="1" dirty="0" smtClean="0"/>
              <a:t>)</a:t>
            </a:r>
            <a:endParaRPr lang="es-UY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564705" cy="155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63" y="0"/>
            <a:ext cx="1607337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5 de oro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3285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UY" sz="4500" dirty="0"/>
              <a:t>Con la finalidad de recaudar fondos con fines de beneficencia, en un club decidieron implementar una versión del “5 de oro”. </a:t>
            </a:r>
            <a:endParaRPr lang="es-UY" sz="4500" dirty="0" smtClean="0"/>
          </a:p>
          <a:p>
            <a:pPr marL="0" indent="0">
              <a:buNone/>
            </a:pPr>
            <a:r>
              <a:rPr lang="es-UY" sz="4500" dirty="0" smtClean="0"/>
              <a:t>Los </a:t>
            </a:r>
            <a:r>
              <a:rPr lang="es-UY" sz="4500" dirty="0"/>
              <a:t>participantes indican 5 números diferentes entre 1 y 15. </a:t>
            </a:r>
            <a:endParaRPr lang="es-UY" sz="4500" dirty="0" smtClean="0"/>
          </a:p>
          <a:p>
            <a:pPr marL="0" indent="0">
              <a:buNone/>
            </a:pPr>
            <a:r>
              <a:rPr lang="es-UY" sz="4500" dirty="0" smtClean="0"/>
              <a:t>Luego </a:t>
            </a:r>
            <a:r>
              <a:rPr lang="es-UY" sz="4500" dirty="0"/>
              <a:t>se sortean 5 números y  posteriormente una bolilla extra. </a:t>
            </a:r>
            <a:endParaRPr lang="es-UY" sz="4500" dirty="0" smtClean="0"/>
          </a:p>
          <a:p>
            <a:pPr marL="0" indent="0">
              <a:buNone/>
            </a:pPr>
            <a:r>
              <a:rPr lang="es-UY" sz="4500" dirty="0" smtClean="0"/>
              <a:t>Se </a:t>
            </a:r>
            <a:r>
              <a:rPr lang="es-UY" sz="4500" dirty="0"/>
              <a:t>considera que se ganó el “5 de oro” si coinciden los 5 números del participante con los primeros 5 sorteados (en cualquier orden) y, en caso de que coincidan 4 cualesquiera de ellos y la bolilla extra se ganó el “5 de plata”.</a:t>
            </a:r>
          </a:p>
          <a:p>
            <a:pPr marL="0" indent="0">
              <a:buNone/>
            </a:pPr>
            <a:r>
              <a:rPr lang="es-UY" sz="4500" dirty="0"/>
              <a:t> </a:t>
            </a:r>
          </a:p>
          <a:p>
            <a:pPr marL="0" indent="0">
              <a:buNone/>
            </a:pPr>
            <a:r>
              <a:rPr lang="es-UY" sz="4500" dirty="0"/>
              <a:t>Dado un </a:t>
            </a:r>
            <a:r>
              <a:rPr lang="es-UY" sz="4500" dirty="0" err="1"/>
              <a:t>array</a:t>
            </a:r>
            <a:r>
              <a:rPr lang="es-UY" sz="4500" dirty="0"/>
              <a:t> con los 6 números sorteados (el último corresponde a la extra) y otro </a:t>
            </a:r>
            <a:r>
              <a:rPr lang="es-UY" sz="4500" dirty="0" err="1"/>
              <a:t>array</a:t>
            </a:r>
            <a:r>
              <a:rPr lang="es-UY" sz="4500" dirty="0"/>
              <a:t> con los números elegidos de los participantes, indicar la cantidad de ganadores del “5 de oro” y del “5 de plata”. Los 5 números de cada participante están en posiciones consecutivas. </a:t>
            </a:r>
          </a:p>
          <a:p>
            <a:pPr marL="0" indent="0">
              <a:buNone/>
            </a:pPr>
            <a:r>
              <a:rPr lang="es-UY" sz="4500" dirty="0"/>
              <a:t> </a:t>
            </a:r>
          </a:p>
          <a:p>
            <a:pPr marL="0" indent="0">
              <a:buNone/>
            </a:pPr>
            <a:r>
              <a:rPr lang="es-UY" sz="4500" dirty="0"/>
              <a:t>Ejemplo de apuestas:</a:t>
            </a:r>
          </a:p>
          <a:p>
            <a:pPr marL="0" indent="0">
              <a:buNone/>
            </a:pPr>
            <a:r>
              <a:rPr lang="es-UY" sz="4500" dirty="0"/>
              <a:t>[4,5,1,2,15,2,1,6,4,3] corresponde a 2 participantes, uno eligió los números 4,5,1,2 y 15 y el otro los números 2, 1,6,4,3.</a:t>
            </a:r>
          </a:p>
          <a:p>
            <a:pPr marL="0" indent="0">
              <a:buNone/>
            </a:pPr>
            <a:r>
              <a:rPr lang="es-UY" sz="4500" dirty="0"/>
              <a:t> </a:t>
            </a:r>
          </a:p>
          <a:p>
            <a:pPr marL="0" indent="0">
              <a:buNone/>
            </a:pPr>
            <a:r>
              <a:rPr lang="es-UY" sz="4500" b="1" dirty="0"/>
              <a:t>Implementar una función que reciba los </a:t>
            </a:r>
            <a:r>
              <a:rPr lang="es-UY" sz="4500" b="1" dirty="0" err="1"/>
              <a:t>arrays</a:t>
            </a:r>
            <a:r>
              <a:rPr lang="es-UY" sz="4500" b="1" dirty="0"/>
              <a:t> indicados y retorne cantidad de ganadores del “5 de oro” y del “5 de plata”.</a:t>
            </a:r>
            <a:endParaRPr lang="es-UY" sz="4500" dirty="0"/>
          </a:p>
          <a:p>
            <a:pPr marL="0" indent="0">
              <a:buNone/>
            </a:pPr>
            <a:r>
              <a:rPr lang="es-UY" sz="4500" dirty="0" err="1"/>
              <a:t>function</a:t>
            </a:r>
            <a:r>
              <a:rPr lang="es-UY" sz="4500" dirty="0"/>
              <a:t> ganadores(sorteo, participantes) 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184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Vacas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UY" dirty="0" smtClean="0"/>
              <a:t>Se </a:t>
            </a:r>
            <a:r>
              <a:rPr lang="es-UY" dirty="0"/>
              <a:t>posee información sobre un censo realizado a productores ganaderos en el interior del país. A cada productor se le consultó la siguiente información: tipo de producción (1-Ganadería de Carne, 2-Lechería), departamento (1-19), cantidad de hectáreas del establecimiento y las cabezas de ganado con que cuenta. </a:t>
            </a:r>
            <a:endParaRPr lang="es-UY" dirty="0" smtClean="0"/>
          </a:p>
          <a:p>
            <a:pPr marL="0" indent="0">
              <a:buNone/>
            </a:pPr>
            <a:r>
              <a:rPr lang="es-UY" dirty="0" smtClean="0"/>
              <a:t>La </a:t>
            </a:r>
            <a:r>
              <a:rPr lang="es-UY" dirty="0"/>
              <a:t>información de los formularios del censo se guardó en un </a:t>
            </a:r>
            <a:r>
              <a:rPr lang="es-UY" dirty="0" err="1"/>
              <a:t>array</a:t>
            </a:r>
            <a:r>
              <a:rPr lang="es-UY" dirty="0"/>
              <a:t> de la </a:t>
            </a:r>
            <a:r>
              <a:rPr lang="es-UY" dirty="0" smtClean="0"/>
              <a:t>siguiente manera</a:t>
            </a:r>
            <a:r>
              <a:rPr lang="es-UY" dirty="0"/>
              <a:t>: [</a:t>
            </a:r>
            <a:r>
              <a:rPr lang="es-UY" dirty="0" err="1" smtClean="0"/>
              <a:t>tipoProduccion,depto</a:t>
            </a:r>
            <a:r>
              <a:rPr lang="es-UY" dirty="0" smtClean="0"/>
              <a:t>, </a:t>
            </a:r>
            <a:r>
              <a:rPr lang="es-UY" dirty="0" err="1" smtClean="0"/>
              <a:t>hectáreas,cabezasGanado</a:t>
            </a:r>
            <a:r>
              <a:rPr lang="es-UY" dirty="0"/>
              <a:t>, …..]</a:t>
            </a:r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364629" cy="1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UY" b="1" dirty="0"/>
              <a:t>Ejemplo: </a:t>
            </a:r>
            <a:r>
              <a:rPr lang="es-UY" dirty="0"/>
              <a:t>Censo:</a:t>
            </a:r>
          </a:p>
          <a:p>
            <a:pPr marL="0" indent="0">
              <a:buNone/>
            </a:pPr>
            <a:r>
              <a:rPr lang="es-UY" dirty="0"/>
              <a:t>(</a:t>
            </a:r>
            <a:r>
              <a:rPr lang="es-UY" b="1" dirty="0"/>
              <a:t>2</a:t>
            </a:r>
            <a:r>
              <a:rPr lang="es-UY" dirty="0"/>
              <a:t>,1,10,345,</a:t>
            </a:r>
            <a:r>
              <a:rPr lang="es-UY" b="1" dirty="0"/>
              <a:t>1</a:t>
            </a:r>
            <a:r>
              <a:rPr lang="es-UY" dirty="0"/>
              <a:t>,14, 25,231,</a:t>
            </a:r>
            <a:r>
              <a:rPr lang="es-UY" b="1" dirty="0"/>
              <a:t>1</a:t>
            </a:r>
            <a:r>
              <a:rPr lang="es-UY" dirty="0"/>
              <a:t>,3,45,543,</a:t>
            </a:r>
            <a:r>
              <a:rPr lang="es-UY" b="1" dirty="0"/>
              <a:t>2</a:t>
            </a:r>
            <a:r>
              <a:rPr lang="es-UY" dirty="0"/>
              <a:t>,8,34,320,</a:t>
            </a:r>
            <a:r>
              <a:rPr lang="es-UY" b="1" dirty="0"/>
              <a:t>1</a:t>
            </a:r>
            <a:r>
              <a:rPr lang="es-UY" dirty="0"/>
              <a:t>,3,30,213,</a:t>
            </a:r>
            <a:r>
              <a:rPr lang="es-UY" b="1" dirty="0"/>
              <a:t>1</a:t>
            </a:r>
            <a:r>
              <a:rPr lang="es-UY" dirty="0"/>
              <a:t>,3, 230,232,</a:t>
            </a:r>
            <a:r>
              <a:rPr lang="es-UY" b="1" dirty="0"/>
              <a:t>2</a:t>
            </a:r>
            <a:r>
              <a:rPr lang="es-UY" dirty="0"/>
              <a:t>,8,16,295)</a:t>
            </a:r>
          </a:p>
          <a:p>
            <a:pPr marL="0" indent="0">
              <a:buNone/>
            </a:pPr>
            <a:r>
              <a:rPr lang="es-UY" dirty="0"/>
              <a:t>Corresponde a: Tipo de producción 2, departamento 1, 10 hectáreas, 345 cabezas; tipo de producción 1, departamento 14, 25 hectáreas, 231 cabezas, etc.</a:t>
            </a:r>
          </a:p>
          <a:p>
            <a:pPr marL="0" indent="0">
              <a:buNone/>
            </a:pPr>
            <a:r>
              <a:rPr lang="es-UY" dirty="0"/>
              <a:t> </a:t>
            </a:r>
          </a:p>
          <a:p>
            <a:pPr marL="0" indent="0">
              <a:buNone/>
            </a:pPr>
            <a:r>
              <a:rPr lang="es-UY" dirty="0"/>
              <a:t>Implementar una función que reciba los datos del censo y un tipo de producción y retorne un </a:t>
            </a:r>
            <a:r>
              <a:rPr lang="es-UY" dirty="0" err="1"/>
              <a:t>string</a:t>
            </a:r>
            <a:r>
              <a:rPr lang="es-UY" dirty="0"/>
              <a:t> con la densidad promedio de ganado para ese tipo de producción. </a:t>
            </a:r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r>
              <a:rPr lang="es-UY" dirty="0" smtClean="0"/>
              <a:t>La </a:t>
            </a:r>
            <a:r>
              <a:rPr lang="es-UY" dirty="0"/>
              <a:t>densidad se calcula como total de cabezas de ganado/total de Hectáreas. Debe indicarse además cuántos departamentos diferentes han intervenido en ese cálculo.</a:t>
            </a:r>
          </a:p>
          <a:p>
            <a:pPr marL="0" indent="0">
              <a:buNone/>
            </a:pPr>
            <a:r>
              <a:rPr lang="es-UY" dirty="0"/>
              <a:t> </a:t>
            </a:r>
          </a:p>
          <a:p>
            <a:pPr marL="0" indent="0">
              <a:buNone/>
            </a:pPr>
            <a:r>
              <a:rPr lang="es-UY" dirty="0"/>
              <a:t>	</a:t>
            </a: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densidadGanadera</a:t>
            </a:r>
            <a:r>
              <a:rPr lang="es-UY" dirty="0"/>
              <a:t>(datos, tipo){</a:t>
            </a:r>
          </a:p>
          <a:p>
            <a:pPr marL="0" indent="0">
              <a:buNone/>
            </a:pPr>
            <a:r>
              <a:rPr lang="es-UY" dirty="0"/>
              <a:t> </a:t>
            </a:r>
          </a:p>
          <a:p>
            <a:pPr marL="0" indent="0">
              <a:buNone/>
            </a:pPr>
            <a:r>
              <a:rPr lang="es-UY" dirty="0"/>
              <a:t>Para el ejemplo: si el tipo de Producción es 2, debe mostrar: densidad 16 (resultado de:  (345+320+295)/(10+34+16)). Han intervenido 2 departamentos diferentes.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8654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525</Words>
  <Application>Microsoft Office PowerPoint</Application>
  <PresentationFormat>Presentación en pantalla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Ejercicios de Arrays</vt:lpstr>
      <vt:lpstr>Gas</vt:lpstr>
      <vt:lpstr>Faltas</vt:lpstr>
      <vt:lpstr>TV</vt:lpstr>
      <vt:lpstr>5 de oro</vt:lpstr>
      <vt:lpstr>Vacas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Arrays</dc:title>
  <dc:creator>Ines</dc:creator>
  <cp:lastModifiedBy>Ines</cp:lastModifiedBy>
  <cp:revision>2</cp:revision>
  <dcterms:created xsi:type="dcterms:W3CDTF">2019-06-09T13:01:23Z</dcterms:created>
  <dcterms:modified xsi:type="dcterms:W3CDTF">2019-06-09T13:11:53Z</dcterms:modified>
</cp:coreProperties>
</file>