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1C57FF-C895-472A-8A3A-43B56FD3E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0486742-46C5-4732-80E0-C640197DD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EB3787-059E-4134-B3FD-FEA8EFBA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114-CDA5-4BD8-B01E-B17A1237C47A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3009DF-9779-4ED1-AFDF-4270A188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43C79C-870C-462E-841B-0D728AE3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C0F-357E-41DA-A13B-5DE2BEC85A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346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E3BF8A-9383-423B-9755-CA89407D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F3D2336-7168-4ECE-B854-1B8B474E9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9A2FA7-4680-4A28-AA1B-B97DF8FB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114-CDA5-4BD8-B01E-B17A1237C47A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09E268-43E0-47F9-97D4-5DDF7E53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A7CF90-C051-42DC-8A5C-94CA91EF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C0F-357E-41DA-A13B-5DE2BEC85A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59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3CEE20B-FC46-4A15-866A-A054E6058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4996A9E-609B-4661-A5F2-F8494612C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40A159-11E6-4200-AEB4-232F2AB2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114-CDA5-4BD8-B01E-B17A1237C47A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515ED-F2C6-4ACC-B2DC-E8F13FF0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032ED8-AE51-4163-9010-84B45B54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C0F-357E-41DA-A13B-5DE2BEC85A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56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522A32-D757-4E72-A7C7-F1E1702C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DDCC-648B-4458-AF98-080428699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A507CB-8D9A-4183-9314-7E642F86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114-CDA5-4BD8-B01E-B17A1237C47A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240355-F883-4CEE-A82A-4B030479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EC4630-196D-4C2F-A672-D6AA6388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C0F-357E-41DA-A13B-5DE2BEC85A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143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A9ED31-4327-41AF-9042-E11D5E52F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9651393-77A0-4842-AE23-3BB26BB07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1F27BB-BEBA-4745-A558-8681F1F3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114-CDA5-4BD8-B01E-B17A1237C47A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A7562F-B516-4CFC-AC54-DE628B3D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B818F2-574A-4DF6-8A2A-20283CE5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C0F-357E-41DA-A13B-5DE2BEC85A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663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EDAA8B-7ED9-4762-8D4C-00B9AE38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ED4411-689B-4757-B00D-1F8116152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4B8318-EEEB-4AA5-BEEB-BAE210D58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64B0D4-3B50-4D2B-9EEC-68CB2A6D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114-CDA5-4BD8-B01E-B17A1237C47A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A3D106A-A5DA-4B6E-A20C-6A515C52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98C43FD-3D2C-4661-8FD8-2DF72A28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C0F-357E-41DA-A13B-5DE2BEC85A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67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54EEC1-D18B-4F7D-BCF7-037487E3A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018FB1-7287-4DCA-8605-74E16D5E4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EB4A4A-72BC-4D59-BCB5-EFF8156D8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8BBFF84-9296-4079-B607-3489AABF6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6D7696A-1676-4DB4-8062-33722D44F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3557CE1-D6E7-4380-A40B-36A5C125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114-CDA5-4BD8-B01E-B17A1237C47A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C136BC0-7B5B-47DA-8228-539B67E9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F27502B-EBF5-4BAB-BE0F-C0F09852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C0F-357E-41DA-A13B-5DE2BEC85A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718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057AF6-465E-44C7-8910-C2F07F63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1258616-12A2-4B34-B412-846714B1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114-CDA5-4BD8-B01E-B17A1237C47A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13E7E2-9600-4CD2-9FA9-30CFC3FB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980DA5A-B5E7-481D-94EE-35203A66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C0F-357E-41DA-A13B-5DE2BEC85A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155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EBA8A4C-4E56-481B-951E-3FA27DC86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114-CDA5-4BD8-B01E-B17A1237C47A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F75A450-1F8A-4DF9-84AC-D8877974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F8B9F35-B214-401A-A740-5BD41355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C0F-357E-41DA-A13B-5DE2BEC85A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423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A66AB0-CEFE-436B-9E9B-A8114299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983036-0E57-4D3A-A629-F80C19990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900B007-D9D3-4132-A2BB-7D17287BB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F7F195D-BFC7-4E08-915E-E6FC0D65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114-CDA5-4BD8-B01E-B17A1237C47A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05E7DDD-CF79-47B2-B80E-E630F611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765ACC-0B0B-4D81-A3A5-37DE3A50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C0F-357E-41DA-A13B-5DE2BEC85A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17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9636C4-C96A-4030-8780-A172AB9A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D264FAA-CBA0-41F8-8A16-6D2ED3A81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7C68290-720B-41AE-88E4-E696ED0AC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507046-6743-41A9-BE38-AA1140D4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114-CDA5-4BD8-B01E-B17A1237C47A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4F48AB0-8A78-4ED9-B073-19301F60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39B67F-B0D2-4C2B-8DA6-B1AE9AC5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C0F-357E-41DA-A13B-5DE2BEC85A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4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E4A3BBF-E134-40C3-B732-82160A77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CFA93B-8213-41F0-92DB-F20A77A24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0BB048-97EB-4E1A-A491-54D164CB9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99114-CDA5-4BD8-B01E-B17A1237C47A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17CA99-95AB-426C-93F2-B1D1DFDB9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20804F-F165-4A65-801E-D855DF255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A1C0F-357E-41DA-A13B-5DE2BEC85A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009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auro.prencipe@unito.i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06C5D5-4B4D-4511-99AE-6D18E81EC6D6}"/>
              </a:ext>
            </a:extLst>
          </p:cNvPr>
          <p:cNvSpPr txBox="1"/>
          <p:nvPr/>
        </p:nvSpPr>
        <p:spPr>
          <a:xfrm>
            <a:off x="923158" y="523079"/>
            <a:ext cx="10767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PhD Course on Python Language and Programming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5D6AA65-76A6-433D-96A2-E05DB482104D}"/>
              </a:ext>
            </a:extLst>
          </p:cNvPr>
          <p:cNvSpPr txBox="1"/>
          <p:nvPr/>
        </p:nvSpPr>
        <p:spPr>
          <a:xfrm>
            <a:off x="1493240" y="5754451"/>
            <a:ext cx="418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Mauro Prencipe: </a:t>
            </a:r>
            <a:r>
              <a:rPr lang="it-IT" dirty="0">
                <a:hlinkClick r:id="rId2"/>
              </a:rPr>
              <a:t>mauro.prencipe@unito.it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9702D7-A09A-4489-98E8-DB7185A5166A}"/>
              </a:ext>
            </a:extLst>
          </p:cNvPr>
          <p:cNvSpPr txBox="1"/>
          <p:nvPr/>
        </p:nvSpPr>
        <p:spPr>
          <a:xfrm>
            <a:off x="1493240" y="5385119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Torino</a:t>
            </a:r>
            <a:r>
              <a:rPr lang="it-IT" dirty="0"/>
              <a:t>, 2022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4E30B2F-E758-4CE1-B9D3-5298D83EE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637" y="2172546"/>
            <a:ext cx="3719055" cy="105159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6D35D70-0DEE-4B61-950E-6077C054D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821" y="4579363"/>
            <a:ext cx="2694936" cy="175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23A23C1-3572-43FB-B468-AB86E31295BF}"/>
              </a:ext>
            </a:extLst>
          </p:cNvPr>
          <p:cNvSpPr txBox="1"/>
          <p:nvPr/>
        </p:nvSpPr>
        <p:spPr>
          <a:xfrm>
            <a:off x="1015069" y="746620"/>
            <a:ext cx="528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Some of </a:t>
            </a:r>
            <a:r>
              <a:rPr lang="it-IT" i="1" dirty="0" err="1"/>
              <a:t>your</a:t>
            </a:r>
            <a:r>
              <a:rPr lang="it-IT" i="1" dirty="0"/>
              <a:t> </a:t>
            </a:r>
            <a:r>
              <a:rPr lang="it-IT" i="1" dirty="0" err="1"/>
              <a:t>possible</a:t>
            </a:r>
            <a:r>
              <a:rPr lang="it-IT" i="1" dirty="0"/>
              <a:t> </a:t>
            </a:r>
            <a:r>
              <a:rPr lang="it-IT" i="1" dirty="0" err="1"/>
              <a:t>motivations</a:t>
            </a:r>
            <a:r>
              <a:rPr lang="it-IT" i="1" dirty="0"/>
              <a:t> to take </a:t>
            </a:r>
            <a:r>
              <a:rPr lang="it-IT" i="1" dirty="0" err="1"/>
              <a:t>this</a:t>
            </a:r>
            <a:r>
              <a:rPr lang="it-IT" i="1" dirty="0"/>
              <a:t> </a:t>
            </a:r>
            <a:r>
              <a:rPr lang="it-IT" i="1" dirty="0" err="1"/>
              <a:t>course</a:t>
            </a:r>
            <a:r>
              <a:rPr lang="it-IT" i="1" dirty="0"/>
              <a:t>…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4949F64-DBE1-4923-9156-4590728F5BB1}"/>
              </a:ext>
            </a:extLst>
          </p:cNvPr>
          <p:cNvSpPr txBox="1"/>
          <p:nvPr/>
        </p:nvSpPr>
        <p:spPr>
          <a:xfrm>
            <a:off x="1015069" y="2413066"/>
            <a:ext cx="97569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fun</a:t>
            </a:r>
            <a:r>
              <a:rPr lang="it-IT" dirty="0"/>
              <a:t>;</a:t>
            </a:r>
          </a:p>
          <a:p>
            <a:endParaRPr lang="it-I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eventually</a:t>
            </a:r>
            <a:r>
              <a:rPr lang="it-IT" dirty="0"/>
              <a:t> free </a:t>
            </a:r>
            <a:r>
              <a:rPr lang="it-IT" dirty="0" err="1"/>
              <a:t>you</a:t>
            </a:r>
            <a:r>
              <a:rPr lang="it-IT" dirty="0"/>
              <a:t> by the </a:t>
            </a:r>
            <a:r>
              <a:rPr lang="it-IT" i="1" dirty="0" err="1"/>
              <a:t>slavery</a:t>
            </a:r>
            <a:r>
              <a:rPr lang="it-IT" dirty="0"/>
              <a:t> and </a:t>
            </a:r>
            <a:r>
              <a:rPr lang="it-IT" dirty="0" err="1"/>
              <a:t>dependence</a:t>
            </a:r>
            <a:r>
              <a:rPr lang="it-IT" dirty="0"/>
              <a:t> from </a:t>
            </a:r>
            <a:r>
              <a:rPr lang="it-IT" dirty="0" err="1"/>
              <a:t>programs</a:t>
            </a:r>
            <a:r>
              <a:rPr lang="it-IT" dirty="0"/>
              <a:t> </a:t>
            </a:r>
            <a:r>
              <a:rPr lang="it-IT" dirty="0" err="1"/>
              <a:t>written</a:t>
            </a:r>
            <a:r>
              <a:rPr lang="it-IT" dirty="0"/>
              <a:t> by </a:t>
            </a:r>
            <a:r>
              <a:rPr lang="it-IT" dirty="0" err="1"/>
              <a:t>others</a:t>
            </a:r>
            <a:endParaRPr lang="it-IT" dirty="0"/>
          </a:p>
          <a:p>
            <a:endParaRPr lang="it-I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like to </a:t>
            </a:r>
            <a:r>
              <a:rPr lang="it-IT" dirty="0" err="1"/>
              <a:t>understand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programs</a:t>
            </a:r>
            <a:r>
              <a:rPr lang="it-IT" dirty="0"/>
              <a:t>,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use, do   </a:t>
            </a:r>
          </a:p>
        </p:txBody>
      </p:sp>
    </p:spTree>
    <p:extLst>
      <p:ext uri="{BB962C8B-B14F-4D97-AF65-F5344CB8AC3E}">
        <p14:creationId xmlns:p14="http://schemas.microsoft.com/office/powerpoint/2010/main" val="228303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302EBF6-481F-4CAE-BD63-1C372DF653D5}"/>
              </a:ext>
            </a:extLst>
          </p:cNvPr>
          <p:cNvSpPr txBox="1"/>
          <p:nvPr/>
        </p:nvSpPr>
        <p:spPr>
          <a:xfrm>
            <a:off x="1216403" y="746620"/>
            <a:ext cx="3233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Some </a:t>
            </a:r>
            <a:r>
              <a:rPr lang="it-IT" i="1" dirty="0" err="1"/>
              <a:t>less</a:t>
            </a:r>
            <a:r>
              <a:rPr lang="it-IT" i="1" dirty="0"/>
              <a:t> </a:t>
            </a:r>
            <a:r>
              <a:rPr lang="it-IT" i="1" dirty="0" err="1"/>
              <a:t>obvious</a:t>
            </a:r>
            <a:r>
              <a:rPr lang="it-IT" i="1" dirty="0"/>
              <a:t> </a:t>
            </a:r>
            <a:r>
              <a:rPr lang="it-IT" dirty="0" err="1"/>
              <a:t>motivations</a:t>
            </a:r>
            <a:r>
              <a:rPr lang="it-IT" dirty="0"/>
              <a:t>…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C5F621B-0F1A-46E6-9425-8FCE3D317BDF}"/>
              </a:ext>
            </a:extLst>
          </p:cNvPr>
          <p:cNvSpPr txBox="1"/>
          <p:nvPr/>
        </p:nvSpPr>
        <p:spPr>
          <a:xfrm>
            <a:off x="1216403" y="1870745"/>
            <a:ext cx="65980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Writing code to solve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i="1" dirty="0" err="1"/>
              <a:t>means</a:t>
            </a:r>
            <a:r>
              <a:rPr lang="it-IT" dirty="0"/>
              <a:t>:</a:t>
            </a:r>
          </a:p>
          <a:p>
            <a:endParaRPr lang="it-I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/>
              <a:t>to be </a:t>
            </a:r>
            <a:r>
              <a:rPr lang="it-IT" dirty="0" err="1"/>
              <a:t>forced</a:t>
            </a:r>
            <a:r>
              <a:rPr lang="it-IT" dirty="0"/>
              <a:t> to </a:t>
            </a:r>
            <a:r>
              <a:rPr lang="it-IT" dirty="0" err="1"/>
              <a:t>understand</a:t>
            </a:r>
            <a:r>
              <a:rPr lang="it-IT" dirty="0"/>
              <a:t> the </a:t>
            </a:r>
            <a:r>
              <a:rPr lang="it-IT" dirty="0" err="1"/>
              <a:t>problem</a:t>
            </a:r>
            <a:r>
              <a:rPr lang="it-IT" dirty="0"/>
              <a:t> in </a:t>
            </a:r>
            <a:r>
              <a:rPr lang="it-IT" dirty="0" err="1"/>
              <a:t>depth</a:t>
            </a:r>
            <a:endParaRPr lang="it-IT" dirty="0"/>
          </a:p>
          <a:p>
            <a:endParaRPr lang="it-I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/>
              <a:t>to be </a:t>
            </a:r>
            <a:r>
              <a:rPr lang="it-IT" dirty="0" err="1"/>
              <a:t>forced</a:t>
            </a:r>
            <a:r>
              <a:rPr lang="it-IT" dirty="0"/>
              <a:t> to </a:t>
            </a:r>
            <a:r>
              <a:rPr lang="it-IT" dirty="0" err="1"/>
              <a:t>understand</a:t>
            </a:r>
            <a:r>
              <a:rPr lang="it-IT" dirty="0"/>
              <a:t> the </a:t>
            </a:r>
            <a:r>
              <a:rPr lang="it-IT" dirty="0" err="1"/>
              <a:t>required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precisely</a:t>
            </a:r>
            <a:endParaRPr lang="it-IT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/>
              <a:t>to </a:t>
            </a:r>
            <a:r>
              <a:rPr lang="it-IT" dirty="0" err="1"/>
              <a:t>enforce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logic</a:t>
            </a:r>
            <a:r>
              <a:rPr lang="it-IT" dirty="0"/>
              <a:t> and skills in the </a:t>
            </a:r>
            <a:r>
              <a:rPr lang="it-IT" dirty="0" err="1"/>
              <a:t>analysis</a:t>
            </a:r>
            <a:r>
              <a:rPr lang="it-IT" dirty="0"/>
              <a:t> of </a:t>
            </a:r>
            <a:r>
              <a:rPr lang="it-IT" dirty="0" err="1"/>
              <a:t>problems</a:t>
            </a:r>
            <a:endParaRPr lang="it-IT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/>
              <a:t>to </a:t>
            </a:r>
            <a:r>
              <a:rPr lang="it-IT" dirty="0" err="1"/>
              <a:t>learn</a:t>
            </a:r>
            <a:r>
              <a:rPr lang="it-IT" dirty="0"/>
              <a:t> to </a:t>
            </a:r>
            <a:r>
              <a:rPr lang="it-IT" dirty="0" err="1"/>
              <a:t>think</a:t>
            </a:r>
            <a:r>
              <a:rPr lang="it-IT" dirty="0"/>
              <a:t> </a:t>
            </a:r>
            <a:r>
              <a:rPr lang="it-IT" i="1" dirty="0" err="1"/>
              <a:t>algorithmically</a:t>
            </a:r>
            <a:r>
              <a:rPr lang="it-IT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5159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6E7C98C-F537-406B-A903-7590D43F167D}"/>
              </a:ext>
            </a:extLst>
          </p:cNvPr>
          <p:cNvSpPr txBox="1"/>
          <p:nvPr/>
        </p:nvSpPr>
        <p:spPr>
          <a:xfrm>
            <a:off x="503338" y="265069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Think</a:t>
            </a:r>
            <a:r>
              <a:rPr lang="it-IT" b="1" dirty="0"/>
              <a:t> </a:t>
            </a:r>
            <a:r>
              <a:rPr lang="it-IT" b="1" i="1" dirty="0" err="1"/>
              <a:t>algorithmically</a:t>
            </a:r>
            <a:endParaRPr lang="it-IT" b="1" i="1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08228B6-3A2F-43E9-BA47-3500498EE7EF}"/>
              </a:ext>
            </a:extLst>
          </p:cNvPr>
          <p:cNvSpPr txBox="1"/>
          <p:nvPr/>
        </p:nvSpPr>
        <p:spPr>
          <a:xfrm>
            <a:off x="503338" y="947956"/>
            <a:ext cx="7868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Imagine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i="1" dirty="0"/>
              <a:t>swap</a:t>
            </a:r>
            <a:r>
              <a:rPr lang="it-IT" dirty="0"/>
              <a:t> the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in a </a:t>
            </a:r>
            <a:r>
              <a:rPr lang="it-IT" dirty="0" err="1"/>
              <a:t>pair</a:t>
            </a:r>
            <a:r>
              <a:rPr lang="it-IT" dirty="0"/>
              <a:t> of </a:t>
            </a:r>
            <a:r>
              <a:rPr lang="it-IT" dirty="0" err="1"/>
              <a:t>variables</a:t>
            </a:r>
            <a:r>
              <a:rPr lang="it-IT" dirty="0"/>
              <a:t>, </a:t>
            </a:r>
            <a:r>
              <a:rPr lang="it-IT" b="1" i="1" dirty="0"/>
              <a:t>a</a:t>
            </a:r>
            <a:r>
              <a:rPr lang="it-IT" b="1" dirty="0"/>
              <a:t>1</a:t>
            </a:r>
            <a:r>
              <a:rPr lang="it-IT" dirty="0"/>
              <a:t> and </a:t>
            </a:r>
            <a:r>
              <a:rPr lang="it-IT" b="1" i="1" dirty="0"/>
              <a:t>a</a:t>
            </a:r>
            <a:r>
              <a:rPr lang="it-IT" b="1" dirty="0"/>
              <a:t>2</a:t>
            </a:r>
            <a:r>
              <a:rPr lang="it-IT" dirty="0"/>
              <a:t>...</a:t>
            </a:r>
          </a:p>
          <a:p>
            <a:endParaRPr lang="it-IT" dirty="0"/>
          </a:p>
          <a:p>
            <a:r>
              <a:rPr lang="it-IT" dirty="0"/>
              <a:t>For </a:t>
            </a:r>
            <a:r>
              <a:rPr lang="it-IT" dirty="0" err="1"/>
              <a:t>instance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start with </a:t>
            </a:r>
            <a:r>
              <a:rPr lang="it-IT" b="1" i="1" dirty="0"/>
              <a:t>a</a:t>
            </a:r>
            <a:r>
              <a:rPr lang="it-IT" b="1" dirty="0"/>
              <a:t>1 = 2</a:t>
            </a:r>
            <a:r>
              <a:rPr lang="it-IT" dirty="0"/>
              <a:t> and </a:t>
            </a:r>
            <a:r>
              <a:rPr lang="it-IT" b="1" i="1" dirty="0"/>
              <a:t>a</a:t>
            </a:r>
            <a:r>
              <a:rPr lang="it-IT" b="1" dirty="0"/>
              <a:t>2 = 1</a:t>
            </a:r>
            <a:r>
              <a:rPr lang="it-IT" dirty="0"/>
              <a:t> and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b="1" i="1" dirty="0"/>
              <a:t>a</a:t>
            </a:r>
            <a:r>
              <a:rPr lang="it-IT" b="1" dirty="0"/>
              <a:t>1 = 1</a:t>
            </a:r>
            <a:r>
              <a:rPr lang="it-IT" dirty="0"/>
              <a:t> and </a:t>
            </a:r>
            <a:r>
              <a:rPr lang="it-IT" b="1" i="1" dirty="0"/>
              <a:t>a</a:t>
            </a:r>
            <a:r>
              <a:rPr lang="it-IT" b="1" dirty="0"/>
              <a:t>2 = 2</a:t>
            </a:r>
          </a:p>
          <a:p>
            <a:endParaRPr lang="it-IT" dirty="0"/>
          </a:p>
          <a:p>
            <a:r>
              <a:rPr lang="it-IT" i="1" dirty="0" err="1"/>
              <a:t>Intuitively</a:t>
            </a:r>
            <a:r>
              <a:rPr lang="it-IT" dirty="0"/>
              <a:t>, </a:t>
            </a:r>
            <a:r>
              <a:rPr lang="it-IT" dirty="0" err="1"/>
              <a:t>you</a:t>
            </a:r>
            <a:r>
              <a:rPr lang="it-IT" dirty="0"/>
              <a:t> do  </a:t>
            </a:r>
            <a:r>
              <a:rPr lang="it-IT" b="1" i="1" dirty="0"/>
              <a:t>a</a:t>
            </a:r>
            <a:r>
              <a:rPr lang="it-IT" b="1" dirty="0"/>
              <a:t>1 = </a:t>
            </a:r>
            <a:r>
              <a:rPr lang="it-IT" b="1" i="1" dirty="0"/>
              <a:t>a</a:t>
            </a:r>
            <a:r>
              <a:rPr lang="it-IT" b="1" dirty="0"/>
              <a:t>2  </a:t>
            </a:r>
            <a:r>
              <a:rPr lang="it-IT" b="1" i="1" dirty="0"/>
              <a:t>and</a:t>
            </a:r>
            <a:r>
              <a:rPr lang="it-IT" b="1" dirty="0"/>
              <a:t>  </a:t>
            </a:r>
            <a:r>
              <a:rPr lang="it-IT" b="1" i="1" dirty="0"/>
              <a:t>a</a:t>
            </a:r>
            <a:r>
              <a:rPr lang="it-IT" b="1" dirty="0"/>
              <a:t>2 = </a:t>
            </a:r>
            <a:r>
              <a:rPr lang="it-IT" b="1" i="1" dirty="0"/>
              <a:t>a</a:t>
            </a:r>
            <a:r>
              <a:rPr lang="it-IT" b="1" dirty="0"/>
              <a:t>1</a:t>
            </a:r>
          </a:p>
        </p:txBody>
      </p:sp>
      <p:pic>
        <p:nvPicPr>
          <p:cNvPr id="5" name="2022-01-20 15-53-18">
            <a:hlinkClick r:id="" action="ppaction://media"/>
            <a:extLst>
              <a:ext uri="{FF2B5EF4-FFF2-40B4-BE49-F238E27FC236}">
                <a16:creationId xmlns:a16="http://schemas.microsoft.com/office/drawing/2014/main" id="{223D4E9C-CEA9-4A9B-A3F1-E119110C0E6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17913" y="2654727"/>
            <a:ext cx="6174012" cy="3472882"/>
          </a:xfrm>
          <a:prstGeom prst="rect">
            <a:avLst/>
          </a:prstGeom>
          <a:effectLst>
            <a:glow rad="228600">
              <a:schemeClr val="accent1">
                <a:lumMod val="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  <a:softEdge rad="31750"/>
          </a:effectLst>
          <a:scene3d>
            <a:camera prst="perspectiveLeft"/>
            <a:lightRig rig="morning" dir="t">
              <a:rot lat="0" lon="0" rev="0"/>
            </a:lightRig>
          </a:scene3d>
          <a:sp3d extrusionH="88900" prstMaterial="plastic">
            <a:extrusionClr>
              <a:schemeClr val="bg2"/>
            </a:extrusionClr>
          </a:sp3d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51EFE92-2CE6-41A6-ADF3-21E844BA8F6D}"/>
              </a:ext>
            </a:extLst>
          </p:cNvPr>
          <p:cNvSpPr txBox="1"/>
          <p:nvPr/>
        </p:nvSpPr>
        <p:spPr>
          <a:xfrm>
            <a:off x="503338" y="3509387"/>
            <a:ext cx="382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happens</a:t>
            </a:r>
            <a:r>
              <a:rPr lang="it-IT" dirty="0"/>
              <a:t>…</a:t>
            </a:r>
          </a:p>
          <a:p>
            <a:endParaRPr lang="it-IT" dirty="0"/>
          </a:p>
          <a:p>
            <a:r>
              <a:rPr lang="it-IT" dirty="0"/>
              <a:t>and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correct</a:t>
            </a:r>
            <a:r>
              <a:rPr lang="it-IT" dirty="0"/>
              <a:t> way to do </a:t>
            </a:r>
            <a:r>
              <a:rPr lang="it-IT" dirty="0" err="1"/>
              <a:t>that</a:t>
            </a:r>
            <a:r>
              <a:rPr lang="it-I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8632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51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183</Words>
  <Application>Microsoft Office PowerPoint</Application>
  <PresentationFormat>Widescreen</PresentationFormat>
  <Paragraphs>28</Paragraphs>
  <Slides>4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Mauro Prencipe</dc:creator>
  <cp:lastModifiedBy>Mauro Prencipe</cp:lastModifiedBy>
  <cp:revision>10</cp:revision>
  <dcterms:created xsi:type="dcterms:W3CDTF">2022-01-20T13:50:58Z</dcterms:created>
  <dcterms:modified xsi:type="dcterms:W3CDTF">2022-01-20T15:12:50Z</dcterms:modified>
</cp:coreProperties>
</file>