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4" r:id="rId4"/>
  </p:sldMasterIdLst>
  <p:notesMasterIdLst>
    <p:notesMasterId r:id="rId11"/>
  </p:notesMasterIdLst>
  <p:handoutMasterIdLst>
    <p:handoutMasterId r:id="rId12"/>
  </p:handoutMasterIdLst>
  <p:sldIdLst>
    <p:sldId id="256" r:id="rId5"/>
    <p:sldId id="260" r:id="rId6"/>
    <p:sldId id="276" r:id="rId7"/>
    <p:sldId id="275" r:id="rId8"/>
    <p:sldId id="278" r:id="rId9"/>
    <p:sldId id="274" r:id="rId10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5033" autoAdjust="0"/>
  </p:normalViewPr>
  <p:slideViewPr>
    <p:cSldViewPr snapToGrid="0" snapToObjects="1">
      <p:cViewPr varScale="1">
        <p:scale>
          <a:sx n="111" d="100"/>
          <a:sy n="111" d="100"/>
        </p:scale>
        <p:origin x="594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96" d="100"/>
          <a:sy n="96" d="100"/>
        </p:scale>
        <p:origin x="3642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Planilha1!$B$1</c:f>
              <c:strCache>
                <c:ptCount val="1"/>
                <c:pt idx="0">
                  <c:v>Vendas</c:v>
                </c:pt>
              </c:strCache>
            </c:strRef>
          </c:tx>
          <c:explosion val="3"/>
          <c:dPt>
            <c:idx val="0"/>
            <c:bubble3D val="0"/>
            <c:spPr>
              <a:gradFill rotWithShape="1">
                <a:gsLst>
                  <a:gs pos="0">
                    <a:schemeClr val="accent1">
                      <a:tint val="98000"/>
                      <a:lumMod val="100000"/>
                    </a:schemeClr>
                  </a:gs>
                  <a:gs pos="100000">
                    <a:schemeClr val="accent1">
                      <a:shade val="88000"/>
                      <a:lumMod val="88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2-2723-43A7-946B-94DF86902537}"/>
              </c:ext>
            </c:extLst>
          </c:dPt>
          <c:dPt>
            <c:idx val="1"/>
            <c:bubble3D val="0"/>
            <c:spPr>
              <a:gradFill rotWithShape="1">
                <a:gsLst>
                  <a:gs pos="0">
                    <a:schemeClr val="accent2">
                      <a:tint val="98000"/>
                      <a:lumMod val="100000"/>
                    </a:schemeClr>
                  </a:gs>
                  <a:gs pos="100000">
                    <a:schemeClr val="accent2">
                      <a:shade val="88000"/>
                      <a:lumMod val="88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6-2723-43A7-946B-94DF86902537}"/>
              </c:ext>
            </c:extLst>
          </c:dPt>
          <c:dPt>
            <c:idx val="2"/>
            <c:bubble3D val="0"/>
            <c:spPr>
              <a:gradFill rotWithShape="1">
                <a:gsLst>
                  <a:gs pos="0">
                    <a:schemeClr val="accent3">
                      <a:tint val="98000"/>
                      <a:lumMod val="100000"/>
                    </a:schemeClr>
                  </a:gs>
                  <a:gs pos="100000">
                    <a:schemeClr val="accent3">
                      <a:shade val="88000"/>
                      <a:lumMod val="88000"/>
                    </a:schemeClr>
                  </a:gs>
                </a:gsLst>
                <a:lin ang="5400000" scaled="1"/>
              </a:gradFill>
              <a:ln>
                <a:noFill/>
              </a:ln>
              <a:effectLst>
                <a:outerShdw blurRad="50800" dist="38100" dir="5400000" rotWithShape="0">
                  <a:srgbClr val="000000">
                    <a:alpha val="35000"/>
                  </a:srgbClr>
                </a:outerShdw>
              </a:effectLst>
            </c:spPr>
            <c:extLst>
              <c:ext xmlns:c16="http://schemas.microsoft.com/office/drawing/2014/chart" uri="{C3380CC4-5D6E-409C-BE32-E72D297353CC}">
                <c16:uniqueId val="{00000005-2723-43A7-946B-94DF86902537}"/>
              </c:ext>
            </c:extLst>
          </c:dPt>
          <c:cat>
            <c:strRef>
              <c:f>Planilha1!$A$2:$A$4</c:f>
              <c:strCache>
                <c:ptCount val="3"/>
                <c:pt idx="0">
                  <c:v>2º Tri</c:v>
                </c:pt>
                <c:pt idx="1">
                  <c:v>3º Tri</c:v>
                </c:pt>
                <c:pt idx="2">
                  <c:v>4º Tri</c:v>
                </c:pt>
              </c:strCache>
            </c:strRef>
          </c:cat>
          <c:val>
            <c:numRef>
              <c:f>Planilha1!$B$2:$B$4</c:f>
              <c:numCache>
                <c:formatCode>General</c:formatCode>
                <c:ptCount val="3"/>
                <c:pt idx="0">
                  <c:v>4</c:v>
                </c:pt>
                <c:pt idx="1">
                  <c:v>4</c:v>
                </c:pt>
                <c:pt idx="2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723-43A7-946B-94DF8690253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1">
    <c:autoUpdate val="0"/>
  </c:externalData>
  <c:userShapes r:id="rId2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4347558-0FDC-4D23-B266-4CE28673B49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5ADE9B99-30BC-4D35-B7B5-CB55B415B377}">
      <dgm:prSet phldrT="[Texto]"/>
      <dgm:spPr/>
      <dgm:t>
        <a:bodyPr/>
        <a:lstStyle/>
        <a:p>
          <a:r>
            <a:rPr lang="pt-BR" b="1" dirty="0"/>
            <a:t>Tech Hunter</a:t>
          </a:r>
        </a:p>
      </dgm:t>
    </dgm:pt>
    <dgm:pt modelId="{9C543278-7DE4-4DE9-8F76-2F40E7A321A2}" type="parTrans" cxnId="{0DB6DD41-0533-4CD8-B345-F1609A3AF39E}">
      <dgm:prSet/>
      <dgm:spPr/>
      <dgm:t>
        <a:bodyPr/>
        <a:lstStyle/>
        <a:p>
          <a:endParaRPr lang="pt-BR"/>
        </a:p>
      </dgm:t>
    </dgm:pt>
    <dgm:pt modelId="{C8B3AFDF-E629-4486-9E5F-5CD973276D91}" type="sibTrans" cxnId="{0DB6DD41-0533-4CD8-B345-F1609A3AF39E}">
      <dgm:prSet/>
      <dgm:spPr/>
      <dgm:t>
        <a:bodyPr/>
        <a:lstStyle/>
        <a:p>
          <a:endParaRPr lang="pt-BR"/>
        </a:p>
      </dgm:t>
    </dgm:pt>
    <dgm:pt modelId="{44CA7795-5CBD-4979-8988-C2C503C4427F}">
      <dgm:prSet phldrT="[Texto]"/>
      <dgm:spPr/>
      <dgm:t>
        <a:bodyPr/>
        <a:lstStyle/>
        <a:p>
          <a:r>
            <a:rPr lang="pt-BR" b="1" dirty="0"/>
            <a:t>Base Interna</a:t>
          </a:r>
        </a:p>
      </dgm:t>
    </dgm:pt>
    <dgm:pt modelId="{DD410BAF-B7F4-4E81-B6D7-0B9D9E2676FC}" type="parTrans" cxnId="{70690919-6507-4968-B28C-FBCA79011ADA}">
      <dgm:prSet/>
      <dgm:spPr/>
      <dgm:t>
        <a:bodyPr/>
        <a:lstStyle/>
        <a:p>
          <a:endParaRPr lang="pt-BR"/>
        </a:p>
      </dgm:t>
    </dgm:pt>
    <dgm:pt modelId="{EFE4E036-8C53-4E5B-ACBF-2E4E799FB463}" type="sibTrans" cxnId="{70690919-6507-4968-B28C-FBCA79011ADA}">
      <dgm:prSet/>
      <dgm:spPr/>
      <dgm:t>
        <a:bodyPr/>
        <a:lstStyle/>
        <a:p>
          <a:endParaRPr lang="pt-BR"/>
        </a:p>
      </dgm:t>
    </dgm:pt>
    <dgm:pt modelId="{6485D5E4-5D0F-4547-B1C6-2588C4A8EB6B}">
      <dgm:prSet phldrT="[Texto]"/>
      <dgm:spPr/>
      <dgm:t>
        <a:bodyPr/>
        <a:lstStyle/>
        <a:p>
          <a:r>
            <a:rPr lang="pt-BR" b="1" dirty="0"/>
            <a:t>Plataformas de Candidatos</a:t>
          </a:r>
        </a:p>
      </dgm:t>
    </dgm:pt>
    <dgm:pt modelId="{BDA170DC-CA7E-42DF-B558-B6DEB096EBDE}" type="parTrans" cxnId="{CFDCCBC9-6FE3-4C73-B97C-96CDE0C75DD9}">
      <dgm:prSet/>
      <dgm:spPr/>
      <dgm:t>
        <a:bodyPr/>
        <a:lstStyle/>
        <a:p>
          <a:endParaRPr lang="pt-BR"/>
        </a:p>
      </dgm:t>
    </dgm:pt>
    <dgm:pt modelId="{A6697FA1-4470-4BF6-B0B3-F9AB412D74D7}" type="sibTrans" cxnId="{CFDCCBC9-6FE3-4C73-B97C-96CDE0C75DD9}">
      <dgm:prSet/>
      <dgm:spPr/>
      <dgm:t>
        <a:bodyPr/>
        <a:lstStyle/>
        <a:p>
          <a:endParaRPr lang="pt-BR"/>
        </a:p>
      </dgm:t>
    </dgm:pt>
    <dgm:pt modelId="{E9DE6059-D008-415A-A42D-640C708D88DD}">
      <dgm:prSet phldrT="[Texto]"/>
      <dgm:spPr/>
      <dgm:t>
        <a:bodyPr/>
        <a:lstStyle/>
        <a:p>
          <a:r>
            <a:rPr lang="pt-BR" b="1" dirty="0"/>
            <a:t>Busca de candidatos</a:t>
          </a:r>
        </a:p>
      </dgm:t>
    </dgm:pt>
    <dgm:pt modelId="{D4C722A6-F58C-4CC0-AE3B-BFEAE070C863}" type="parTrans" cxnId="{8A80F9AE-2E1D-48C5-B65D-46177E611AB8}">
      <dgm:prSet/>
      <dgm:spPr/>
      <dgm:t>
        <a:bodyPr/>
        <a:lstStyle/>
        <a:p>
          <a:endParaRPr lang="pt-BR"/>
        </a:p>
      </dgm:t>
    </dgm:pt>
    <dgm:pt modelId="{92A2865B-281C-4CC0-AA4E-930EF2ADEF76}" type="sibTrans" cxnId="{8A80F9AE-2E1D-48C5-B65D-46177E611AB8}">
      <dgm:prSet/>
      <dgm:spPr/>
      <dgm:t>
        <a:bodyPr/>
        <a:lstStyle/>
        <a:p>
          <a:endParaRPr lang="pt-BR"/>
        </a:p>
      </dgm:t>
    </dgm:pt>
    <dgm:pt modelId="{D33AC81E-2291-4F24-81B3-BAECD46C3122}" type="pres">
      <dgm:prSet presAssocID="{E4347558-0FDC-4D23-B266-4CE28673B495}" presName="CompostProcess" presStyleCnt="0">
        <dgm:presLayoutVars>
          <dgm:dir/>
          <dgm:resizeHandles val="exact"/>
        </dgm:presLayoutVars>
      </dgm:prSet>
      <dgm:spPr/>
    </dgm:pt>
    <dgm:pt modelId="{EAA2CB67-7BD1-4CC5-91B7-1A9037206E92}" type="pres">
      <dgm:prSet presAssocID="{E4347558-0FDC-4D23-B266-4CE28673B495}" presName="arrow" presStyleLbl="bgShp" presStyleIdx="0" presStyleCnt="1"/>
      <dgm:spPr/>
    </dgm:pt>
    <dgm:pt modelId="{E9AFA2EC-3840-475C-AF09-426F3AD429E7}" type="pres">
      <dgm:prSet presAssocID="{E4347558-0FDC-4D23-B266-4CE28673B495}" presName="linearProcess" presStyleCnt="0"/>
      <dgm:spPr/>
    </dgm:pt>
    <dgm:pt modelId="{5A34C292-4EC3-446B-9B5E-1FC728B181A1}" type="pres">
      <dgm:prSet presAssocID="{5ADE9B99-30BC-4D35-B7B5-CB55B415B377}" presName="textNode" presStyleLbl="node1" presStyleIdx="0" presStyleCnt="4">
        <dgm:presLayoutVars>
          <dgm:bulletEnabled val="1"/>
        </dgm:presLayoutVars>
      </dgm:prSet>
      <dgm:spPr/>
    </dgm:pt>
    <dgm:pt modelId="{BEFCF024-B2D8-4673-B85B-FDB43D6E4C99}" type="pres">
      <dgm:prSet presAssocID="{C8B3AFDF-E629-4486-9E5F-5CD973276D91}" presName="sibTrans" presStyleCnt="0"/>
      <dgm:spPr/>
    </dgm:pt>
    <dgm:pt modelId="{236019BF-6439-4D8D-B60B-086862AC3A5D}" type="pres">
      <dgm:prSet presAssocID="{E9DE6059-D008-415A-A42D-640C708D88DD}" presName="textNode" presStyleLbl="node1" presStyleIdx="1" presStyleCnt="4">
        <dgm:presLayoutVars>
          <dgm:bulletEnabled val="1"/>
        </dgm:presLayoutVars>
      </dgm:prSet>
      <dgm:spPr/>
    </dgm:pt>
    <dgm:pt modelId="{78038E7C-1C6B-4CF3-9B79-CB2E8D6952AB}" type="pres">
      <dgm:prSet presAssocID="{92A2865B-281C-4CC0-AA4E-930EF2ADEF76}" presName="sibTrans" presStyleCnt="0"/>
      <dgm:spPr/>
    </dgm:pt>
    <dgm:pt modelId="{4469EF87-E253-409A-9839-2B6EBEA34874}" type="pres">
      <dgm:prSet presAssocID="{44CA7795-5CBD-4979-8988-C2C503C4427F}" presName="textNode" presStyleLbl="node1" presStyleIdx="2" presStyleCnt="4">
        <dgm:presLayoutVars>
          <dgm:bulletEnabled val="1"/>
        </dgm:presLayoutVars>
      </dgm:prSet>
      <dgm:spPr/>
    </dgm:pt>
    <dgm:pt modelId="{B66FCA88-604C-40F4-BED2-D35A0BA1E28C}" type="pres">
      <dgm:prSet presAssocID="{EFE4E036-8C53-4E5B-ACBF-2E4E799FB463}" presName="sibTrans" presStyleCnt="0"/>
      <dgm:spPr/>
    </dgm:pt>
    <dgm:pt modelId="{424622C4-4AAF-4313-80F0-1E7754D69528}" type="pres">
      <dgm:prSet presAssocID="{6485D5E4-5D0F-4547-B1C6-2588C4A8EB6B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07A40918-82DC-43A0-A4D5-0400C1888C2D}" type="presOf" srcId="{E4347558-0FDC-4D23-B266-4CE28673B495}" destId="{D33AC81E-2291-4F24-81B3-BAECD46C3122}" srcOrd="0" destOrd="0" presId="urn:microsoft.com/office/officeart/2005/8/layout/hProcess9"/>
    <dgm:cxn modelId="{70690919-6507-4968-B28C-FBCA79011ADA}" srcId="{E4347558-0FDC-4D23-B266-4CE28673B495}" destId="{44CA7795-5CBD-4979-8988-C2C503C4427F}" srcOrd="2" destOrd="0" parTransId="{DD410BAF-B7F4-4E81-B6D7-0B9D9E2676FC}" sibTransId="{EFE4E036-8C53-4E5B-ACBF-2E4E799FB463}"/>
    <dgm:cxn modelId="{0DB6DD41-0533-4CD8-B345-F1609A3AF39E}" srcId="{E4347558-0FDC-4D23-B266-4CE28673B495}" destId="{5ADE9B99-30BC-4D35-B7B5-CB55B415B377}" srcOrd="0" destOrd="0" parTransId="{9C543278-7DE4-4DE9-8F76-2F40E7A321A2}" sibTransId="{C8B3AFDF-E629-4486-9E5F-5CD973276D91}"/>
    <dgm:cxn modelId="{CF062944-5D7B-47B3-A38B-9BC0C66F1C09}" type="presOf" srcId="{5ADE9B99-30BC-4D35-B7B5-CB55B415B377}" destId="{5A34C292-4EC3-446B-9B5E-1FC728B181A1}" srcOrd="0" destOrd="0" presId="urn:microsoft.com/office/officeart/2005/8/layout/hProcess9"/>
    <dgm:cxn modelId="{24F22869-89AB-4A8E-B318-893206656377}" type="presOf" srcId="{E9DE6059-D008-415A-A42D-640C708D88DD}" destId="{236019BF-6439-4D8D-B60B-086862AC3A5D}" srcOrd="0" destOrd="0" presId="urn:microsoft.com/office/officeart/2005/8/layout/hProcess9"/>
    <dgm:cxn modelId="{C3B6D87B-8D61-4F71-9C5F-A8F7C1DDA345}" type="presOf" srcId="{44CA7795-5CBD-4979-8988-C2C503C4427F}" destId="{4469EF87-E253-409A-9839-2B6EBEA34874}" srcOrd="0" destOrd="0" presId="urn:microsoft.com/office/officeart/2005/8/layout/hProcess9"/>
    <dgm:cxn modelId="{8A80F9AE-2E1D-48C5-B65D-46177E611AB8}" srcId="{E4347558-0FDC-4D23-B266-4CE28673B495}" destId="{E9DE6059-D008-415A-A42D-640C708D88DD}" srcOrd="1" destOrd="0" parTransId="{D4C722A6-F58C-4CC0-AE3B-BFEAE070C863}" sibTransId="{92A2865B-281C-4CC0-AA4E-930EF2ADEF76}"/>
    <dgm:cxn modelId="{A14F71B4-F423-4AC6-B20E-51D7A1E64349}" type="presOf" srcId="{6485D5E4-5D0F-4547-B1C6-2588C4A8EB6B}" destId="{424622C4-4AAF-4313-80F0-1E7754D69528}" srcOrd="0" destOrd="0" presId="urn:microsoft.com/office/officeart/2005/8/layout/hProcess9"/>
    <dgm:cxn modelId="{CFDCCBC9-6FE3-4C73-B97C-96CDE0C75DD9}" srcId="{E4347558-0FDC-4D23-B266-4CE28673B495}" destId="{6485D5E4-5D0F-4547-B1C6-2588C4A8EB6B}" srcOrd="3" destOrd="0" parTransId="{BDA170DC-CA7E-42DF-B558-B6DEB096EBDE}" sibTransId="{A6697FA1-4470-4BF6-B0B3-F9AB412D74D7}"/>
    <dgm:cxn modelId="{5DE3E6D7-EC46-451E-A213-98DEFBA6784B}" type="presParOf" srcId="{D33AC81E-2291-4F24-81B3-BAECD46C3122}" destId="{EAA2CB67-7BD1-4CC5-91B7-1A9037206E92}" srcOrd="0" destOrd="0" presId="urn:microsoft.com/office/officeart/2005/8/layout/hProcess9"/>
    <dgm:cxn modelId="{093460E6-4DED-4770-B227-AA8021FE1A4A}" type="presParOf" srcId="{D33AC81E-2291-4F24-81B3-BAECD46C3122}" destId="{E9AFA2EC-3840-475C-AF09-426F3AD429E7}" srcOrd="1" destOrd="0" presId="urn:microsoft.com/office/officeart/2005/8/layout/hProcess9"/>
    <dgm:cxn modelId="{4E6685CE-91D6-4012-8C60-7D2F7F632BA0}" type="presParOf" srcId="{E9AFA2EC-3840-475C-AF09-426F3AD429E7}" destId="{5A34C292-4EC3-446B-9B5E-1FC728B181A1}" srcOrd="0" destOrd="0" presId="urn:microsoft.com/office/officeart/2005/8/layout/hProcess9"/>
    <dgm:cxn modelId="{EA674046-D068-443D-B5A8-8CB9C8DA082F}" type="presParOf" srcId="{E9AFA2EC-3840-475C-AF09-426F3AD429E7}" destId="{BEFCF024-B2D8-4673-B85B-FDB43D6E4C99}" srcOrd="1" destOrd="0" presId="urn:microsoft.com/office/officeart/2005/8/layout/hProcess9"/>
    <dgm:cxn modelId="{4B6C820B-9282-496E-957C-06D4BFA569FA}" type="presParOf" srcId="{E9AFA2EC-3840-475C-AF09-426F3AD429E7}" destId="{236019BF-6439-4D8D-B60B-086862AC3A5D}" srcOrd="2" destOrd="0" presId="urn:microsoft.com/office/officeart/2005/8/layout/hProcess9"/>
    <dgm:cxn modelId="{7976FA4C-6697-4685-8BAB-7AD2CEC40EEA}" type="presParOf" srcId="{E9AFA2EC-3840-475C-AF09-426F3AD429E7}" destId="{78038E7C-1C6B-4CF3-9B79-CB2E8D6952AB}" srcOrd="3" destOrd="0" presId="urn:microsoft.com/office/officeart/2005/8/layout/hProcess9"/>
    <dgm:cxn modelId="{AD63FE55-10C3-4B03-8411-16EA5C0665C9}" type="presParOf" srcId="{E9AFA2EC-3840-475C-AF09-426F3AD429E7}" destId="{4469EF87-E253-409A-9839-2B6EBEA34874}" srcOrd="4" destOrd="0" presId="urn:microsoft.com/office/officeart/2005/8/layout/hProcess9"/>
    <dgm:cxn modelId="{62B7BA6C-7745-453A-B3DD-FB0768525454}" type="presParOf" srcId="{E9AFA2EC-3840-475C-AF09-426F3AD429E7}" destId="{B66FCA88-604C-40F4-BED2-D35A0BA1E28C}" srcOrd="5" destOrd="0" presId="urn:microsoft.com/office/officeart/2005/8/layout/hProcess9"/>
    <dgm:cxn modelId="{A47484F1-357B-4154-A38B-43F42D976FEE}" type="presParOf" srcId="{E9AFA2EC-3840-475C-AF09-426F3AD429E7}" destId="{424622C4-4AAF-4313-80F0-1E7754D69528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A05A095-9C81-4DF7-B4FA-D6E0CD95029C}" type="doc">
      <dgm:prSet loTypeId="urn:microsoft.com/office/officeart/2005/8/layout/chevron2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B661B58-1341-4AF3-9468-5B4A35B8B06B}">
      <dgm:prSet phldrT="[Texto]"/>
      <dgm:spPr/>
      <dgm:t>
        <a:bodyPr/>
        <a:lstStyle/>
        <a:p>
          <a:endParaRPr lang="pt-BR" dirty="0"/>
        </a:p>
      </dgm:t>
    </dgm:pt>
    <dgm:pt modelId="{69B41F3E-F06B-4683-BDD9-0CD6FC3F112C}" type="parTrans" cxnId="{C82782AB-CE04-421C-9664-92987069E7A9}">
      <dgm:prSet/>
      <dgm:spPr/>
      <dgm:t>
        <a:bodyPr/>
        <a:lstStyle/>
        <a:p>
          <a:endParaRPr lang="pt-BR"/>
        </a:p>
      </dgm:t>
    </dgm:pt>
    <dgm:pt modelId="{7C823691-E67A-4609-B935-8EEF38499453}" type="sibTrans" cxnId="{C82782AB-CE04-421C-9664-92987069E7A9}">
      <dgm:prSet/>
      <dgm:spPr/>
      <dgm:t>
        <a:bodyPr/>
        <a:lstStyle/>
        <a:p>
          <a:endParaRPr lang="pt-BR"/>
        </a:p>
      </dgm:t>
    </dgm:pt>
    <dgm:pt modelId="{4788009A-0ADD-4E83-BAC3-A19B53C927DC}">
      <dgm:prSet phldrT="[Texto]"/>
      <dgm:spPr/>
      <dgm:t>
        <a:bodyPr/>
        <a:lstStyle/>
        <a:p>
          <a:r>
            <a:rPr lang="pt-BR" dirty="0"/>
            <a:t>Falta de padronização em entrevistas, causa perda de informações relevantes</a:t>
          </a:r>
        </a:p>
      </dgm:t>
    </dgm:pt>
    <dgm:pt modelId="{DAAA874D-5444-46EC-A20A-734FF761EBF5}" type="parTrans" cxnId="{52E7596E-E8C5-4FF6-A72F-61867D7CE13B}">
      <dgm:prSet/>
      <dgm:spPr/>
      <dgm:t>
        <a:bodyPr/>
        <a:lstStyle/>
        <a:p>
          <a:endParaRPr lang="pt-BR"/>
        </a:p>
      </dgm:t>
    </dgm:pt>
    <dgm:pt modelId="{4337BD21-8450-49EB-ABC8-EC3126130B4D}" type="sibTrans" cxnId="{52E7596E-E8C5-4FF6-A72F-61867D7CE13B}">
      <dgm:prSet/>
      <dgm:spPr/>
      <dgm:t>
        <a:bodyPr/>
        <a:lstStyle/>
        <a:p>
          <a:endParaRPr lang="pt-BR"/>
        </a:p>
      </dgm:t>
    </dgm:pt>
    <dgm:pt modelId="{1CEE7C02-EE02-4728-BEE9-19BCE026BD40}">
      <dgm:prSet phldrT="[Texto]"/>
      <dgm:spPr/>
      <dgm:t>
        <a:bodyPr/>
        <a:lstStyle/>
        <a:p>
          <a:r>
            <a:rPr lang="pt-BR" dirty="0"/>
            <a:t>Dificuldade de identificar o engajamento dos candidatos</a:t>
          </a:r>
        </a:p>
      </dgm:t>
    </dgm:pt>
    <dgm:pt modelId="{42B683CF-0FE0-41C9-8A9D-3055A36505BF}" type="parTrans" cxnId="{252D2B1F-CB4A-4B91-8A42-8C879770A2CB}">
      <dgm:prSet/>
      <dgm:spPr/>
      <dgm:t>
        <a:bodyPr/>
        <a:lstStyle/>
        <a:p>
          <a:endParaRPr lang="pt-BR"/>
        </a:p>
      </dgm:t>
    </dgm:pt>
    <dgm:pt modelId="{4F71BF8C-A53C-42F9-ADBA-7792C886BC7B}" type="sibTrans" cxnId="{252D2B1F-CB4A-4B91-8A42-8C879770A2CB}">
      <dgm:prSet/>
      <dgm:spPr/>
      <dgm:t>
        <a:bodyPr/>
        <a:lstStyle/>
        <a:p>
          <a:endParaRPr lang="pt-BR"/>
        </a:p>
      </dgm:t>
    </dgm:pt>
    <dgm:pt modelId="{DC3F51A7-4D83-4FC7-AB71-7B5B496C12A9}">
      <dgm:prSet phldrT="[Texto]"/>
      <dgm:spPr/>
      <dgm:t>
        <a:bodyPr/>
        <a:lstStyle/>
        <a:p>
          <a:endParaRPr lang="pt-BR" dirty="0"/>
        </a:p>
      </dgm:t>
    </dgm:pt>
    <dgm:pt modelId="{1E458660-C681-4119-94AC-1E94AFC5DD6B}" type="parTrans" cxnId="{BDACEDE9-23BD-4F83-9BCE-E00470D8AF60}">
      <dgm:prSet/>
      <dgm:spPr/>
      <dgm:t>
        <a:bodyPr/>
        <a:lstStyle/>
        <a:p>
          <a:endParaRPr lang="pt-BR"/>
        </a:p>
      </dgm:t>
    </dgm:pt>
    <dgm:pt modelId="{2535041F-4EF0-4F3F-B2E0-0252996A6808}" type="sibTrans" cxnId="{BDACEDE9-23BD-4F83-9BCE-E00470D8AF60}">
      <dgm:prSet/>
      <dgm:spPr/>
      <dgm:t>
        <a:bodyPr/>
        <a:lstStyle/>
        <a:p>
          <a:endParaRPr lang="pt-BR"/>
        </a:p>
      </dgm:t>
    </dgm:pt>
    <dgm:pt modelId="{8F1ADAFD-E540-44CF-97B4-DC09303EA0D6}">
      <dgm:prSet phldrT="[Texto]"/>
      <dgm:spPr/>
      <dgm:t>
        <a:bodyPr/>
        <a:lstStyle/>
        <a:p>
          <a:r>
            <a:rPr lang="pt-BR" dirty="0"/>
            <a:t>Falta de entrevista com os candidatos, pode comprometer a qualidade da seleção</a:t>
          </a:r>
        </a:p>
      </dgm:t>
    </dgm:pt>
    <dgm:pt modelId="{DB781C47-1600-461C-90E2-D9AA2BD96F38}" type="parTrans" cxnId="{634B4FBD-923D-4E01-816A-53CCE32F8BAC}">
      <dgm:prSet/>
      <dgm:spPr/>
      <dgm:t>
        <a:bodyPr/>
        <a:lstStyle/>
        <a:p>
          <a:endParaRPr lang="pt-BR"/>
        </a:p>
      </dgm:t>
    </dgm:pt>
    <dgm:pt modelId="{F554389A-C2BB-44B4-9CF2-6270E89218D3}" type="sibTrans" cxnId="{634B4FBD-923D-4E01-816A-53CCE32F8BAC}">
      <dgm:prSet/>
      <dgm:spPr/>
      <dgm:t>
        <a:bodyPr/>
        <a:lstStyle/>
        <a:p>
          <a:endParaRPr lang="pt-BR"/>
        </a:p>
      </dgm:t>
    </dgm:pt>
    <dgm:pt modelId="{5A956EEA-9EEB-4357-BC9C-2411268A4745}">
      <dgm:prSet phldrT="[Texto]"/>
      <dgm:spPr/>
      <dgm:t>
        <a:bodyPr/>
        <a:lstStyle/>
        <a:p>
          <a:endParaRPr lang="pt-BR" dirty="0"/>
        </a:p>
      </dgm:t>
    </dgm:pt>
    <dgm:pt modelId="{1E78BECE-680B-4682-8012-EBF10B038160}" type="sibTrans" cxnId="{FFC2E4F7-CE73-48EA-99C6-522FA73BF717}">
      <dgm:prSet/>
      <dgm:spPr/>
      <dgm:t>
        <a:bodyPr/>
        <a:lstStyle/>
        <a:p>
          <a:endParaRPr lang="pt-BR"/>
        </a:p>
      </dgm:t>
    </dgm:pt>
    <dgm:pt modelId="{3D631278-AB26-4D90-97A4-1CFB3B1A3D8C}" type="parTrans" cxnId="{FFC2E4F7-CE73-48EA-99C6-522FA73BF717}">
      <dgm:prSet/>
      <dgm:spPr/>
      <dgm:t>
        <a:bodyPr/>
        <a:lstStyle/>
        <a:p>
          <a:endParaRPr lang="pt-BR"/>
        </a:p>
      </dgm:t>
    </dgm:pt>
    <dgm:pt modelId="{79BEED0C-CFB7-47E4-BF8D-7CC93EC30641}" type="pres">
      <dgm:prSet presAssocID="{BA05A095-9C81-4DF7-B4FA-D6E0CD95029C}" presName="linearFlow" presStyleCnt="0">
        <dgm:presLayoutVars>
          <dgm:dir/>
          <dgm:animLvl val="lvl"/>
          <dgm:resizeHandles val="exact"/>
        </dgm:presLayoutVars>
      </dgm:prSet>
      <dgm:spPr/>
    </dgm:pt>
    <dgm:pt modelId="{A67A6E02-2E3E-43F2-BBE5-BF6DEE8818AB}" type="pres">
      <dgm:prSet presAssocID="{FB661B58-1341-4AF3-9468-5B4A35B8B06B}" presName="composite" presStyleCnt="0"/>
      <dgm:spPr/>
    </dgm:pt>
    <dgm:pt modelId="{9CAB4012-732A-4B85-A2AC-9C14A84F4281}" type="pres">
      <dgm:prSet presAssocID="{FB661B58-1341-4AF3-9468-5B4A35B8B06B}" presName="parentText" presStyleLbl="alignNode1" presStyleIdx="0" presStyleCnt="3">
        <dgm:presLayoutVars>
          <dgm:chMax val="1"/>
          <dgm:bulletEnabled val="1"/>
        </dgm:presLayoutVars>
      </dgm:prSet>
      <dgm:spPr/>
    </dgm:pt>
    <dgm:pt modelId="{1C2140F5-1E73-485C-8086-2644E5C9F8AA}" type="pres">
      <dgm:prSet presAssocID="{FB661B58-1341-4AF3-9468-5B4A35B8B06B}" presName="descendantText" presStyleLbl="alignAcc1" presStyleIdx="0" presStyleCnt="3">
        <dgm:presLayoutVars>
          <dgm:bulletEnabled val="1"/>
        </dgm:presLayoutVars>
      </dgm:prSet>
      <dgm:spPr/>
    </dgm:pt>
    <dgm:pt modelId="{B3973EB6-B428-418C-AAF4-D6DF2B36EB63}" type="pres">
      <dgm:prSet presAssocID="{7C823691-E67A-4609-B935-8EEF38499453}" presName="sp" presStyleCnt="0"/>
      <dgm:spPr/>
    </dgm:pt>
    <dgm:pt modelId="{36DFEF0A-28AF-4B70-BFED-0CCA37F343C0}" type="pres">
      <dgm:prSet presAssocID="{5A956EEA-9EEB-4357-BC9C-2411268A4745}" presName="composite" presStyleCnt="0"/>
      <dgm:spPr/>
    </dgm:pt>
    <dgm:pt modelId="{8D9CF5F4-8D3B-4604-8258-0AED452DB20B}" type="pres">
      <dgm:prSet presAssocID="{5A956EEA-9EEB-4357-BC9C-2411268A4745}" presName="parentText" presStyleLbl="alignNode1" presStyleIdx="1" presStyleCnt="3">
        <dgm:presLayoutVars>
          <dgm:chMax val="1"/>
          <dgm:bulletEnabled val="1"/>
        </dgm:presLayoutVars>
      </dgm:prSet>
      <dgm:spPr/>
    </dgm:pt>
    <dgm:pt modelId="{7555D547-088B-4543-8482-289926B1CE44}" type="pres">
      <dgm:prSet presAssocID="{5A956EEA-9EEB-4357-BC9C-2411268A4745}" presName="descendantText" presStyleLbl="alignAcc1" presStyleIdx="1" presStyleCnt="3">
        <dgm:presLayoutVars>
          <dgm:bulletEnabled val="1"/>
        </dgm:presLayoutVars>
      </dgm:prSet>
      <dgm:spPr/>
    </dgm:pt>
    <dgm:pt modelId="{8450475F-41C2-4D66-8342-85081248429D}" type="pres">
      <dgm:prSet presAssocID="{1E78BECE-680B-4682-8012-EBF10B038160}" presName="sp" presStyleCnt="0"/>
      <dgm:spPr/>
    </dgm:pt>
    <dgm:pt modelId="{E9683E5F-31DC-420C-AFA2-247C80C43D58}" type="pres">
      <dgm:prSet presAssocID="{DC3F51A7-4D83-4FC7-AB71-7B5B496C12A9}" presName="composite" presStyleCnt="0"/>
      <dgm:spPr/>
    </dgm:pt>
    <dgm:pt modelId="{BDD85DDD-58C1-44CA-8B00-6B0DF21ACE38}" type="pres">
      <dgm:prSet presAssocID="{DC3F51A7-4D83-4FC7-AB71-7B5B496C12A9}" presName="parentText" presStyleLbl="alignNode1" presStyleIdx="2" presStyleCnt="3">
        <dgm:presLayoutVars>
          <dgm:chMax val="1"/>
          <dgm:bulletEnabled val="1"/>
        </dgm:presLayoutVars>
      </dgm:prSet>
      <dgm:spPr/>
    </dgm:pt>
    <dgm:pt modelId="{09C4E8BC-6776-493A-9872-CA7EB85D0675}" type="pres">
      <dgm:prSet presAssocID="{DC3F51A7-4D83-4FC7-AB71-7B5B496C12A9}" presName="descendantText" presStyleLbl="alignAcc1" presStyleIdx="2" presStyleCnt="3">
        <dgm:presLayoutVars>
          <dgm:bulletEnabled val="1"/>
        </dgm:presLayoutVars>
      </dgm:prSet>
      <dgm:spPr/>
    </dgm:pt>
  </dgm:ptLst>
  <dgm:cxnLst>
    <dgm:cxn modelId="{306EF00D-9373-4741-A83C-AAC3D2A240BC}" type="presOf" srcId="{BA05A095-9C81-4DF7-B4FA-D6E0CD95029C}" destId="{79BEED0C-CFB7-47E4-BF8D-7CC93EC30641}" srcOrd="0" destOrd="0" presId="urn:microsoft.com/office/officeart/2005/8/layout/chevron2"/>
    <dgm:cxn modelId="{252D2B1F-CB4A-4B91-8A42-8C879770A2CB}" srcId="{5A956EEA-9EEB-4357-BC9C-2411268A4745}" destId="{1CEE7C02-EE02-4728-BEE9-19BCE026BD40}" srcOrd="0" destOrd="0" parTransId="{42B683CF-0FE0-41C9-8A9D-3055A36505BF}" sibTransId="{4F71BF8C-A53C-42F9-ADBA-7792C886BC7B}"/>
    <dgm:cxn modelId="{C4A06739-19B1-47C2-B787-F795B020C0D2}" type="presOf" srcId="{DC3F51A7-4D83-4FC7-AB71-7B5B496C12A9}" destId="{BDD85DDD-58C1-44CA-8B00-6B0DF21ACE38}" srcOrd="0" destOrd="0" presId="urn:microsoft.com/office/officeart/2005/8/layout/chevron2"/>
    <dgm:cxn modelId="{A9B0C965-74EF-47D5-9924-0A8C91327B32}" type="presOf" srcId="{FB661B58-1341-4AF3-9468-5B4A35B8B06B}" destId="{9CAB4012-732A-4B85-A2AC-9C14A84F4281}" srcOrd="0" destOrd="0" presId="urn:microsoft.com/office/officeart/2005/8/layout/chevron2"/>
    <dgm:cxn modelId="{52E7596E-E8C5-4FF6-A72F-61867D7CE13B}" srcId="{FB661B58-1341-4AF3-9468-5B4A35B8B06B}" destId="{4788009A-0ADD-4E83-BAC3-A19B53C927DC}" srcOrd="0" destOrd="0" parTransId="{DAAA874D-5444-46EC-A20A-734FF761EBF5}" sibTransId="{4337BD21-8450-49EB-ABC8-EC3126130B4D}"/>
    <dgm:cxn modelId="{115B5153-35CB-44AE-9BC1-A108DF0ECCF3}" type="presOf" srcId="{5A956EEA-9EEB-4357-BC9C-2411268A4745}" destId="{8D9CF5F4-8D3B-4604-8258-0AED452DB20B}" srcOrd="0" destOrd="0" presId="urn:microsoft.com/office/officeart/2005/8/layout/chevron2"/>
    <dgm:cxn modelId="{2A48BD9B-D95D-44E0-8409-422AB4CB47A8}" type="presOf" srcId="{4788009A-0ADD-4E83-BAC3-A19B53C927DC}" destId="{1C2140F5-1E73-485C-8086-2644E5C9F8AA}" srcOrd="0" destOrd="0" presId="urn:microsoft.com/office/officeart/2005/8/layout/chevron2"/>
    <dgm:cxn modelId="{C82782AB-CE04-421C-9664-92987069E7A9}" srcId="{BA05A095-9C81-4DF7-B4FA-D6E0CD95029C}" destId="{FB661B58-1341-4AF3-9468-5B4A35B8B06B}" srcOrd="0" destOrd="0" parTransId="{69B41F3E-F06B-4683-BDD9-0CD6FC3F112C}" sibTransId="{7C823691-E67A-4609-B935-8EEF38499453}"/>
    <dgm:cxn modelId="{634B4FBD-923D-4E01-816A-53CCE32F8BAC}" srcId="{DC3F51A7-4D83-4FC7-AB71-7B5B496C12A9}" destId="{8F1ADAFD-E540-44CF-97B4-DC09303EA0D6}" srcOrd="0" destOrd="0" parTransId="{DB781C47-1600-461C-90E2-D9AA2BD96F38}" sibTransId="{F554389A-C2BB-44B4-9CF2-6270E89218D3}"/>
    <dgm:cxn modelId="{8A1D22E1-085C-4EBF-BFE6-7193B9468332}" type="presOf" srcId="{8F1ADAFD-E540-44CF-97B4-DC09303EA0D6}" destId="{09C4E8BC-6776-493A-9872-CA7EB85D0675}" srcOrd="0" destOrd="0" presId="urn:microsoft.com/office/officeart/2005/8/layout/chevron2"/>
    <dgm:cxn modelId="{BDACEDE9-23BD-4F83-9BCE-E00470D8AF60}" srcId="{BA05A095-9C81-4DF7-B4FA-D6E0CD95029C}" destId="{DC3F51A7-4D83-4FC7-AB71-7B5B496C12A9}" srcOrd="2" destOrd="0" parTransId="{1E458660-C681-4119-94AC-1E94AFC5DD6B}" sibTransId="{2535041F-4EF0-4F3F-B2E0-0252996A6808}"/>
    <dgm:cxn modelId="{D5B067F3-FFD7-4ECF-AA66-95E4259C1793}" type="presOf" srcId="{1CEE7C02-EE02-4728-BEE9-19BCE026BD40}" destId="{7555D547-088B-4543-8482-289926B1CE44}" srcOrd="0" destOrd="0" presId="urn:microsoft.com/office/officeart/2005/8/layout/chevron2"/>
    <dgm:cxn modelId="{FFC2E4F7-CE73-48EA-99C6-522FA73BF717}" srcId="{BA05A095-9C81-4DF7-B4FA-D6E0CD95029C}" destId="{5A956EEA-9EEB-4357-BC9C-2411268A4745}" srcOrd="1" destOrd="0" parTransId="{3D631278-AB26-4D90-97A4-1CFB3B1A3D8C}" sibTransId="{1E78BECE-680B-4682-8012-EBF10B038160}"/>
    <dgm:cxn modelId="{B3FBA05C-BAB0-488D-AC0E-3C241A13A863}" type="presParOf" srcId="{79BEED0C-CFB7-47E4-BF8D-7CC93EC30641}" destId="{A67A6E02-2E3E-43F2-BBE5-BF6DEE8818AB}" srcOrd="0" destOrd="0" presId="urn:microsoft.com/office/officeart/2005/8/layout/chevron2"/>
    <dgm:cxn modelId="{DC7E1731-E3E0-4969-831A-9719E2E00DFA}" type="presParOf" srcId="{A67A6E02-2E3E-43F2-BBE5-BF6DEE8818AB}" destId="{9CAB4012-732A-4B85-A2AC-9C14A84F4281}" srcOrd="0" destOrd="0" presId="urn:microsoft.com/office/officeart/2005/8/layout/chevron2"/>
    <dgm:cxn modelId="{A5A2CDDA-6D95-4C78-9656-6BAE73EDDC39}" type="presParOf" srcId="{A67A6E02-2E3E-43F2-BBE5-BF6DEE8818AB}" destId="{1C2140F5-1E73-485C-8086-2644E5C9F8AA}" srcOrd="1" destOrd="0" presId="urn:microsoft.com/office/officeart/2005/8/layout/chevron2"/>
    <dgm:cxn modelId="{3396AA1F-60CD-44E8-88B9-AE51CE5B745E}" type="presParOf" srcId="{79BEED0C-CFB7-47E4-BF8D-7CC93EC30641}" destId="{B3973EB6-B428-418C-AAF4-D6DF2B36EB63}" srcOrd="1" destOrd="0" presId="urn:microsoft.com/office/officeart/2005/8/layout/chevron2"/>
    <dgm:cxn modelId="{A74A6299-8197-4759-A7B6-D10018AEBEFC}" type="presParOf" srcId="{79BEED0C-CFB7-47E4-BF8D-7CC93EC30641}" destId="{36DFEF0A-28AF-4B70-BFED-0CCA37F343C0}" srcOrd="2" destOrd="0" presId="urn:microsoft.com/office/officeart/2005/8/layout/chevron2"/>
    <dgm:cxn modelId="{7EA941F8-E512-4A49-BD94-C24FF77B3804}" type="presParOf" srcId="{36DFEF0A-28AF-4B70-BFED-0CCA37F343C0}" destId="{8D9CF5F4-8D3B-4604-8258-0AED452DB20B}" srcOrd="0" destOrd="0" presId="urn:microsoft.com/office/officeart/2005/8/layout/chevron2"/>
    <dgm:cxn modelId="{32B37170-21F0-42FC-81D2-1ADA3D498198}" type="presParOf" srcId="{36DFEF0A-28AF-4B70-BFED-0CCA37F343C0}" destId="{7555D547-088B-4543-8482-289926B1CE44}" srcOrd="1" destOrd="0" presId="urn:microsoft.com/office/officeart/2005/8/layout/chevron2"/>
    <dgm:cxn modelId="{E8F5E88D-8AE1-4AB5-97D5-85F91DD09FA3}" type="presParOf" srcId="{79BEED0C-CFB7-47E4-BF8D-7CC93EC30641}" destId="{8450475F-41C2-4D66-8342-85081248429D}" srcOrd="3" destOrd="0" presId="urn:microsoft.com/office/officeart/2005/8/layout/chevron2"/>
    <dgm:cxn modelId="{F12FE812-6310-4C8F-8CAA-E96B1F36C5DC}" type="presParOf" srcId="{79BEED0C-CFB7-47E4-BF8D-7CC93EC30641}" destId="{E9683E5F-31DC-420C-AFA2-247C80C43D58}" srcOrd="4" destOrd="0" presId="urn:microsoft.com/office/officeart/2005/8/layout/chevron2"/>
    <dgm:cxn modelId="{7CB65E44-39F6-493F-B030-6EA803488336}" type="presParOf" srcId="{E9683E5F-31DC-420C-AFA2-247C80C43D58}" destId="{BDD85DDD-58C1-44CA-8B00-6B0DF21ACE38}" srcOrd="0" destOrd="0" presId="urn:microsoft.com/office/officeart/2005/8/layout/chevron2"/>
    <dgm:cxn modelId="{23E5C347-6F18-4C12-8C18-CF7535E15A4E}" type="presParOf" srcId="{E9683E5F-31DC-420C-AFA2-247C80C43D58}" destId="{09C4E8BC-6776-493A-9872-CA7EB85D067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1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2492E6D-FA4D-477E-9684-D051D98DD46B}" type="doc">
      <dgm:prSet loTypeId="urn:microsoft.com/office/officeart/2005/8/layout/lProcess3" loCatId="process" qsTypeId="urn:microsoft.com/office/officeart/2005/8/quickstyle/3d3" qsCatId="3D" csTypeId="urn:microsoft.com/office/officeart/2005/8/colors/accent1_2" csCatId="accent1" phldr="1"/>
      <dgm:spPr/>
      <dgm:t>
        <a:bodyPr/>
        <a:lstStyle/>
        <a:p>
          <a:endParaRPr lang="pt-BR"/>
        </a:p>
      </dgm:t>
    </dgm:pt>
    <dgm:pt modelId="{F4EBA1C8-894B-41D7-B28A-A11EC2D3D6C9}">
      <dgm:prSet phldrT="[Texto]" custT="1"/>
      <dgm:spPr/>
      <dgm:t>
        <a:bodyPr/>
        <a:lstStyle/>
        <a:p>
          <a:r>
            <a:rPr lang="pt-BR" sz="1600" dirty="0"/>
            <a:t>Leitura e Tratamento de Dados</a:t>
          </a:r>
        </a:p>
      </dgm:t>
    </dgm:pt>
    <dgm:pt modelId="{06CDB5D2-AC8E-4621-BABF-7946D506CF30}" type="parTrans" cxnId="{884A8982-E720-4D51-B5A1-64A7C943445F}">
      <dgm:prSet/>
      <dgm:spPr/>
      <dgm:t>
        <a:bodyPr/>
        <a:lstStyle/>
        <a:p>
          <a:endParaRPr lang="pt-BR" sz="1800"/>
        </a:p>
      </dgm:t>
    </dgm:pt>
    <dgm:pt modelId="{BEA763F4-8FC4-4014-856B-75F2DA40885A}" type="sibTrans" cxnId="{884A8982-E720-4D51-B5A1-64A7C943445F}">
      <dgm:prSet/>
      <dgm:spPr/>
      <dgm:t>
        <a:bodyPr/>
        <a:lstStyle/>
        <a:p>
          <a:endParaRPr lang="pt-BR" sz="1800"/>
        </a:p>
      </dgm:t>
    </dgm:pt>
    <dgm:pt modelId="{8D44CCFA-5CA6-421A-9534-E722085BEDC2}">
      <dgm:prSet phldrT="[Texto]" custT="1"/>
      <dgm:spPr/>
      <dgm:t>
        <a:bodyPr/>
        <a:lstStyle/>
        <a:p>
          <a:r>
            <a:rPr lang="pt-BR" sz="1000" dirty="0"/>
            <a:t>Agrupamento das categorias</a:t>
          </a:r>
        </a:p>
      </dgm:t>
    </dgm:pt>
    <dgm:pt modelId="{E3674F26-B148-4F6E-900A-34FB47D9C088}" type="parTrans" cxnId="{9B81D5C1-35C3-4957-ABA4-49509CB1700E}">
      <dgm:prSet/>
      <dgm:spPr/>
      <dgm:t>
        <a:bodyPr/>
        <a:lstStyle/>
        <a:p>
          <a:endParaRPr lang="pt-BR" sz="1800"/>
        </a:p>
      </dgm:t>
    </dgm:pt>
    <dgm:pt modelId="{1B6CE6C4-5B8B-414B-A56F-4FA41BA9CC8E}" type="sibTrans" cxnId="{9B81D5C1-35C3-4957-ABA4-49509CB1700E}">
      <dgm:prSet/>
      <dgm:spPr/>
      <dgm:t>
        <a:bodyPr/>
        <a:lstStyle/>
        <a:p>
          <a:endParaRPr lang="pt-BR" sz="1800"/>
        </a:p>
      </dgm:t>
    </dgm:pt>
    <dgm:pt modelId="{BE0EE55E-F496-479C-BF5D-22F30175EE90}">
      <dgm:prSet phldrT="[Texto]" custT="1"/>
      <dgm:spPr/>
      <dgm:t>
        <a:bodyPr/>
        <a:lstStyle/>
        <a:p>
          <a:r>
            <a:rPr lang="pt-BR" sz="1600" dirty="0"/>
            <a:t>Geração de Embeddings de Texto</a:t>
          </a:r>
        </a:p>
      </dgm:t>
    </dgm:pt>
    <dgm:pt modelId="{5DD45726-13C0-4ACD-B5FB-3BC76F9F2597}" type="parTrans" cxnId="{B8211B53-BE42-4916-B2CE-46CDFA43C034}">
      <dgm:prSet/>
      <dgm:spPr/>
      <dgm:t>
        <a:bodyPr/>
        <a:lstStyle/>
        <a:p>
          <a:endParaRPr lang="pt-BR" sz="1800"/>
        </a:p>
      </dgm:t>
    </dgm:pt>
    <dgm:pt modelId="{DF6D0F13-A939-4C84-BC3D-1A99DDDD8817}" type="sibTrans" cxnId="{B8211B53-BE42-4916-B2CE-46CDFA43C034}">
      <dgm:prSet/>
      <dgm:spPr/>
      <dgm:t>
        <a:bodyPr/>
        <a:lstStyle/>
        <a:p>
          <a:endParaRPr lang="pt-BR" sz="1800"/>
        </a:p>
      </dgm:t>
    </dgm:pt>
    <dgm:pt modelId="{4C64A702-4D19-4546-B1E5-66950F37A14B}">
      <dgm:prSet phldrT="[Texto]" custT="1"/>
      <dgm:spPr/>
      <dgm:t>
        <a:bodyPr/>
        <a:lstStyle/>
        <a:p>
          <a:r>
            <a:rPr lang="pt-BR" sz="1000" dirty="0"/>
            <a:t>Permite a medição da similaridade entre vagas e candidatos</a:t>
          </a:r>
        </a:p>
      </dgm:t>
    </dgm:pt>
    <dgm:pt modelId="{5A3AF026-1F94-40C7-8205-1EBFDEB59060}" type="parTrans" cxnId="{A74D3B8E-2DA6-4734-A619-C969975C25B3}">
      <dgm:prSet/>
      <dgm:spPr/>
      <dgm:t>
        <a:bodyPr/>
        <a:lstStyle/>
        <a:p>
          <a:endParaRPr lang="pt-BR" sz="1800"/>
        </a:p>
      </dgm:t>
    </dgm:pt>
    <dgm:pt modelId="{AC17FB92-B56D-4513-BA96-4C6CB057E091}" type="sibTrans" cxnId="{A74D3B8E-2DA6-4734-A619-C969975C25B3}">
      <dgm:prSet/>
      <dgm:spPr/>
      <dgm:t>
        <a:bodyPr/>
        <a:lstStyle/>
        <a:p>
          <a:endParaRPr lang="pt-BR" sz="1800"/>
        </a:p>
      </dgm:t>
    </dgm:pt>
    <dgm:pt modelId="{FC3518E5-BD1B-46E5-97AB-62587F714324}">
      <dgm:prSet phldrT="[Texto]" custT="1"/>
      <dgm:spPr/>
      <dgm:t>
        <a:bodyPr/>
        <a:lstStyle/>
        <a:p>
          <a:r>
            <a:rPr lang="pt-BR" sz="1600" dirty="0"/>
            <a:t>Cálculo de Similaridade</a:t>
          </a:r>
        </a:p>
      </dgm:t>
    </dgm:pt>
    <dgm:pt modelId="{C8A9BE46-D213-4991-A97F-1DD6ED9ABBE7}" type="parTrans" cxnId="{1EF91397-264A-481E-842D-DD99D2D8EC19}">
      <dgm:prSet/>
      <dgm:spPr/>
      <dgm:t>
        <a:bodyPr/>
        <a:lstStyle/>
        <a:p>
          <a:endParaRPr lang="pt-BR" sz="1800"/>
        </a:p>
      </dgm:t>
    </dgm:pt>
    <dgm:pt modelId="{C11EFCE6-C5CF-4180-95A5-AC76A0A61A8B}" type="sibTrans" cxnId="{1EF91397-264A-481E-842D-DD99D2D8EC19}">
      <dgm:prSet/>
      <dgm:spPr/>
      <dgm:t>
        <a:bodyPr/>
        <a:lstStyle/>
        <a:p>
          <a:endParaRPr lang="pt-BR" sz="1800"/>
        </a:p>
      </dgm:t>
    </dgm:pt>
    <dgm:pt modelId="{49CDC2E0-810C-49C0-B2F4-E47E02D4C660}">
      <dgm:prSet phldrT="[Texto]" custT="1"/>
      <dgm:spPr/>
      <dgm:t>
        <a:bodyPr/>
        <a:lstStyle/>
        <a:p>
          <a:r>
            <a:rPr lang="pt-BR" sz="1600" dirty="0"/>
            <a:t>Resultado</a:t>
          </a:r>
        </a:p>
      </dgm:t>
    </dgm:pt>
    <dgm:pt modelId="{BE543705-C08E-4F9A-94FA-26813A601A66}" type="parTrans" cxnId="{FE872607-5A19-4362-863E-19164267D1E0}">
      <dgm:prSet/>
      <dgm:spPr/>
      <dgm:t>
        <a:bodyPr/>
        <a:lstStyle/>
        <a:p>
          <a:endParaRPr lang="pt-BR" sz="1800"/>
        </a:p>
      </dgm:t>
    </dgm:pt>
    <dgm:pt modelId="{925752CC-D211-44FF-9825-D10CF2639267}" type="sibTrans" cxnId="{FE872607-5A19-4362-863E-19164267D1E0}">
      <dgm:prSet/>
      <dgm:spPr/>
      <dgm:t>
        <a:bodyPr/>
        <a:lstStyle/>
        <a:p>
          <a:endParaRPr lang="pt-BR" sz="1800"/>
        </a:p>
      </dgm:t>
    </dgm:pt>
    <dgm:pt modelId="{CB884D52-D529-4890-BB6A-B7AFF62C712F}">
      <dgm:prSet phldrT="[Texto]" custT="1"/>
      <dgm:spPr/>
      <dgm:t>
        <a:bodyPr/>
        <a:lstStyle/>
        <a:p>
          <a:r>
            <a:rPr lang="pt-BR" sz="1000" b="0" dirty="0"/>
            <a:t>Indicar os melhores candidatos para uma vaga com base no cálculo de similaridade</a:t>
          </a:r>
        </a:p>
      </dgm:t>
    </dgm:pt>
    <dgm:pt modelId="{9EF3127C-D1E6-499C-AB15-7695BE01C85A}" type="parTrans" cxnId="{AF17EC64-52A2-43B0-BA73-11B67C3914E8}">
      <dgm:prSet/>
      <dgm:spPr/>
      <dgm:t>
        <a:bodyPr/>
        <a:lstStyle/>
        <a:p>
          <a:endParaRPr lang="pt-BR" sz="1800"/>
        </a:p>
      </dgm:t>
    </dgm:pt>
    <dgm:pt modelId="{8ED7AE17-8662-4D6B-97D1-C06D900806FF}" type="sibTrans" cxnId="{AF17EC64-52A2-43B0-BA73-11B67C3914E8}">
      <dgm:prSet/>
      <dgm:spPr/>
      <dgm:t>
        <a:bodyPr/>
        <a:lstStyle/>
        <a:p>
          <a:endParaRPr lang="pt-BR" sz="1800"/>
        </a:p>
      </dgm:t>
    </dgm:pt>
    <dgm:pt modelId="{320D2110-4261-4DB8-927F-18A079BF56E2}">
      <dgm:prSet phldrT="[Texto]" custT="1"/>
      <dgm:spPr/>
      <dgm:t>
        <a:bodyPr/>
        <a:lstStyle/>
        <a:p>
          <a:r>
            <a:rPr lang="pt-BR" sz="1000" b="0" dirty="0">
              <a:latin typeface="+mn-lt"/>
            </a:rPr>
            <a:t>Usa modelo de IA para converter descrições de candidatos e vagas em vetores numéricos</a:t>
          </a:r>
        </a:p>
      </dgm:t>
    </dgm:pt>
    <dgm:pt modelId="{12D3F519-3138-4820-A446-36FECF408449}" type="parTrans" cxnId="{730D82B3-B69F-4226-B00B-F01E64CDAD7B}">
      <dgm:prSet/>
      <dgm:spPr/>
      <dgm:t>
        <a:bodyPr/>
        <a:lstStyle/>
        <a:p>
          <a:endParaRPr lang="pt-BR"/>
        </a:p>
      </dgm:t>
    </dgm:pt>
    <dgm:pt modelId="{E3A1E872-8AB3-4F22-BCDA-4BDC67A0EE44}" type="sibTrans" cxnId="{730D82B3-B69F-4226-B00B-F01E64CDAD7B}">
      <dgm:prSet/>
      <dgm:spPr/>
      <dgm:t>
        <a:bodyPr/>
        <a:lstStyle/>
        <a:p>
          <a:endParaRPr lang="pt-BR"/>
        </a:p>
      </dgm:t>
    </dgm:pt>
    <dgm:pt modelId="{B300EA3B-9E69-40B6-8341-97FE55630F31}">
      <dgm:prSet phldrT="[Texto]" custT="1"/>
      <dgm:spPr/>
      <dgm:t>
        <a:bodyPr/>
        <a:lstStyle/>
        <a:p>
          <a:r>
            <a:rPr lang="pt-BR" sz="1000" dirty="0"/>
            <a:t>Limpeza dos dados</a:t>
          </a:r>
        </a:p>
      </dgm:t>
    </dgm:pt>
    <dgm:pt modelId="{B8B46885-E51C-48E0-AF22-F269E3D01446}" type="parTrans" cxnId="{F9442FC9-A279-44D1-BC6D-8B6A1467A458}">
      <dgm:prSet/>
      <dgm:spPr/>
      <dgm:t>
        <a:bodyPr/>
        <a:lstStyle/>
        <a:p>
          <a:endParaRPr lang="pt-BR"/>
        </a:p>
      </dgm:t>
    </dgm:pt>
    <dgm:pt modelId="{2988FBA0-382F-4811-AE1C-93F95599B410}" type="sibTrans" cxnId="{F9442FC9-A279-44D1-BC6D-8B6A1467A458}">
      <dgm:prSet/>
      <dgm:spPr/>
      <dgm:t>
        <a:bodyPr/>
        <a:lstStyle/>
        <a:p>
          <a:endParaRPr lang="pt-BR"/>
        </a:p>
      </dgm:t>
    </dgm:pt>
    <dgm:pt modelId="{E4AA76EE-F805-4312-BB3E-76543B82191E}" type="pres">
      <dgm:prSet presAssocID="{E2492E6D-FA4D-477E-9684-D051D98DD46B}" presName="Name0" presStyleCnt="0">
        <dgm:presLayoutVars>
          <dgm:chPref val="3"/>
          <dgm:dir/>
          <dgm:animLvl val="lvl"/>
          <dgm:resizeHandles/>
        </dgm:presLayoutVars>
      </dgm:prSet>
      <dgm:spPr/>
    </dgm:pt>
    <dgm:pt modelId="{BBB39389-1142-4B91-A28A-F059C3DBF964}" type="pres">
      <dgm:prSet presAssocID="{F4EBA1C8-894B-41D7-B28A-A11EC2D3D6C9}" presName="horFlow" presStyleCnt="0"/>
      <dgm:spPr/>
    </dgm:pt>
    <dgm:pt modelId="{6754B830-A468-492A-B40B-C9DF3D48A96A}" type="pres">
      <dgm:prSet presAssocID="{F4EBA1C8-894B-41D7-B28A-A11EC2D3D6C9}" presName="bigChev" presStyleLbl="node1" presStyleIdx="0" presStyleCnt="4"/>
      <dgm:spPr/>
    </dgm:pt>
    <dgm:pt modelId="{AD654DE9-5033-46B7-92F1-C857C00362C1}" type="pres">
      <dgm:prSet presAssocID="{B8B46885-E51C-48E0-AF22-F269E3D01446}" presName="parTrans" presStyleCnt="0"/>
      <dgm:spPr/>
    </dgm:pt>
    <dgm:pt modelId="{667ED53C-8BC7-4656-AE47-F35424C36F4A}" type="pres">
      <dgm:prSet presAssocID="{B300EA3B-9E69-40B6-8341-97FE55630F31}" presName="node" presStyleLbl="alignAccFollowNode1" presStyleIdx="0" presStyleCnt="5" custScaleX="78709">
        <dgm:presLayoutVars>
          <dgm:bulletEnabled val="1"/>
        </dgm:presLayoutVars>
      </dgm:prSet>
      <dgm:spPr/>
    </dgm:pt>
    <dgm:pt modelId="{32B48BA9-C74B-4326-A9D7-B7D6F4DD1D0F}" type="pres">
      <dgm:prSet presAssocID="{2988FBA0-382F-4811-AE1C-93F95599B410}" presName="sibTrans" presStyleCnt="0"/>
      <dgm:spPr/>
    </dgm:pt>
    <dgm:pt modelId="{5991E853-9543-48DA-90F4-D8B72A714FC3}" type="pres">
      <dgm:prSet presAssocID="{8D44CCFA-5CA6-421A-9534-E722085BEDC2}" presName="node" presStyleLbl="alignAccFollowNode1" presStyleIdx="1" presStyleCnt="5">
        <dgm:presLayoutVars>
          <dgm:bulletEnabled val="1"/>
        </dgm:presLayoutVars>
      </dgm:prSet>
      <dgm:spPr/>
    </dgm:pt>
    <dgm:pt modelId="{72555493-0EEC-4E72-9ADD-3525A8E6220E}" type="pres">
      <dgm:prSet presAssocID="{F4EBA1C8-894B-41D7-B28A-A11EC2D3D6C9}" presName="vSp" presStyleCnt="0"/>
      <dgm:spPr/>
    </dgm:pt>
    <dgm:pt modelId="{F9994AD8-3D28-4A25-9301-90BB2E9BFE0B}" type="pres">
      <dgm:prSet presAssocID="{BE0EE55E-F496-479C-BF5D-22F30175EE90}" presName="horFlow" presStyleCnt="0"/>
      <dgm:spPr/>
    </dgm:pt>
    <dgm:pt modelId="{50969983-EF4A-449F-90AE-646A9243D31A}" type="pres">
      <dgm:prSet presAssocID="{BE0EE55E-F496-479C-BF5D-22F30175EE90}" presName="bigChev" presStyleLbl="node1" presStyleIdx="1" presStyleCnt="4"/>
      <dgm:spPr/>
    </dgm:pt>
    <dgm:pt modelId="{6ABB2410-3F06-4FE0-945A-1A2B94F88419}" type="pres">
      <dgm:prSet presAssocID="{12D3F519-3138-4820-A446-36FECF408449}" presName="parTrans" presStyleCnt="0"/>
      <dgm:spPr/>
    </dgm:pt>
    <dgm:pt modelId="{3BEC15DA-8EDA-4CE9-AA2D-5D10CC88DA14}" type="pres">
      <dgm:prSet presAssocID="{320D2110-4261-4DB8-927F-18A079BF56E2}" presName="node" presStyleLbl="alignAccFollowNode1" presStyleIdx="2" presStyleCnt="5" custScaleX="152876">
        <dgm:presLayoutVars>
          <dgm:bulletEnabled val="1"/>
        </dgm:presLayoutVars>
      </dgm:prSet>
      <dgm:spPr/>
    </dgm:pt>
    <dgm:pt modelId="{E8B6CF3D-82B1-4017-B409-821A1B29DBA4}" type="pres">
      <dgm:prSet presAssocID="{BE0EE55E-F496-479C-BF5D-22F30175EE90}" presName="vSp" presStyleCnt="0"/>
      <dgm:spPr/>
    </dgm:pt>
    <dgm:pt modelId="{E8226120-0013-446A-B266-FE0E33D0B5A2}" type="pres">
      <dgm:prSet presAssocID="{FC3518E5-BD1B-46E5-97AB-62587F714324}" presName="horFlow" presStyleCnt="0"/>
      <dgm:spPr/>
    </dgm:pt>
    <dgm:pt modelId="{B116D29D-5A19-4EA2-B2FC-C115B57E12D0}" type="pres">
      <dgm:prSet presAssocID="{FC3518E5-BD1B-46E5-97AB-62587F714324}" presName="bigChev" presStyleLbl="node1" presStyleIdx="2" presStyleCnt="4"/>
      <dgm:spPr/>
    </dgm:pt>
    <dgm:pt modelId="{4972BCBA-90E1-4A7D-9228-61CD1B8217B3}" type="pres">
      <dgm:prSet presAssocID="{5A3AF026-1F94-40C7-8205-1EBFDEB59060}" presName="parTrans" presStyleCnt="0"/>
      <dgm:spPr/>
    </dgm:pt>
    <dgm:pt modelId="{BF1FBF23-9CA5-46B3-9E4F-3D56EB930A22}" type="pres">
      <dgm:prSet presAssocID="{4C64A702-4D19-4546-B1E5-66950F37A14B}" presName="node" presStyleLbl="alignAccFollowNode1" presStyleIdx="3" presStyleCnt="5" custScaleX="119342">
        <dgm:presLayoutVars>
          <dgm:bulletEnabled val="1"/>
        </dgm:presLayoutVars>
      </dgm:prSet>
      <dgm:spPr/>
    </dgm:pt>
    <dgm:pt modelId="{061A4AC4-E523-4AC1-AC7E-5CF8390E4342}" type="pres">
      <dgm:prSet presAssocID="{FC3518E5-BD1B-46E5-97AB-62587F714324}" presName="vSp" presStyleCnt="0"/>
      <dgm:spPr/>
    </dgm:pt>
    <dgm:pt modelId="{AB251C18-351C-474C-BE16-747638FCE35E}" type="pres">
      <dgm:prSet presAssocID="{49CDC2E0-810C-49C0-B2F4-E47E02D4C660}" presName="horFlow" presStyleCnt="0"/>
      <dgm:spPr/>
    </dgm:pt>
    <dgm:pt modelId="{FFA25D5A-E7D6-481A-A0F5-8C8645D1B50C}" type="pres">
      <dgm:prSet presAssocID="{49CDC2E0-810C-49C0-B2F4-E47E02D4C660}" presName="bigChev" presStyleLbl="node1" presStyleIdx="3" presStyleCnt="4"/>
      <dgm:spPr/>
    </dgm:pt>
    <dgm:pt modelId="{42C06F0A-4B71-4C69-8706-28A618280138}" type="pres">
      <dgm:prSet presAssocID="{9EF3127C-D1E6-499C-AB15-7695BE01C85A}" presName="parTrans" presStyleCnt="0"/>
      <dgm:spPr/>
    </dgm:pt>
    <dgm:pt modelId="{54B2192B-681E-4B3C-B0C3-6BFC250EDF8E}" type="pres">
      <dgm:prSet presAssocID="{CB884D52-D529-4890-BB6A-B7AFF62C712F}" presName="node" presStyleLbl="alignAccFollowNode1" presStyleIdx="4" presStyleCnt="5" custScaleX="132562">
        <dgm:presLayoutVars>
          <dgm:bulletEnabled val="1"/>
        </dgm:presLayoutVars>
      </dgm:prSet>
      <dgm:spPr/>
    </dgm:pt>
  </dgm:ptLst>
  <dgm:cxnLst>
    <dgm:cxn modelId="{2B511305-8B1F-4E8B-9027-80F38211AEFC}" type="presOf" srcId="{320D2110-4261-4DB8-927F-18A079BF56E2}" destId="{3BEC15DA-8EDA-4CE9-AA2D-5D10CC88DA14}" srcOrd="0" destOrd="0" presId="urn:microsoft.com/office/officeart/2005/8/layout/lProcess3"/>
    <dgm:cxn modelId="{FE872607-5A19-4362-863E-19164267D1E0}" srcId="{E2492E6D-FA4D-477E-9684-D051D98DD46B}" destId="{49CDC2E0-810C-49C0-B2F4-E47E02D4C660}" srcOrd="3" destOrd="0" parTransId="{BE543705-C08E-4F9A-94FA-26813A601A66}" sibTransId="{925752CC-D211-44FF-9825-D10CF2639267}"/>
    <dgm:cxn modelId="{5632790D-5824-444F-9C04-B4B377F87B41}" type="presOf" srcId="{49CDC2E0-810C-49C0-B2F4-E47E02D4C660}" destId="{FFA25D5A-E7D6-481A-A0F5-8C8645D1B50C}" srcOrd="0" destOrd="0" presId="urn:microsoft.com/office/officeart/2005/8/layout/lProcess3"/>
    <dgm:cxn modelId="{DDC6BC11-540A-4F6A-ADAF-F42119F2F75B}" type="presOf" srcId="{4C64A702-4D19-4546-B1E5-66950F37A14B}" destId="{BF1FBF23-9CA5-46B3-9E4F-3D56EB930A22}" srcOrd="0" destOrd="0" presId="urn:microsoft.com/office/officeart/2005/8/layout/lProcess3"/>
    <dgm:cxn modelId="{C1A2E216-790D-4041-9D5A-674BD7DDB886}" type="presOf" srcId="{CB884D52-D529-4890-BB6A-B7AFF62C712F}" destId="{54B2192B-681E-4B3C-B0C3-6BFC250EDF8E}" srcOrd="0" destOrd="0" presId="urn:microsoft.com/office/officeart/2005/8/layout/lProcess3"/>
    <dgm:cxn modelId="{44D87829-B0B1-4BDE-B0A9-93BE51170D49}" type="presOf" srcId="{BE0EE55E-F496-479C-BF5D-22F30175EE90}" destId="{50969983-EF4A-449F-90AE-646A9243D31A}" srcOrd="0" destOrd="0" presId="urn:microsoft.com/office/officeart/2005/8/layout/lProcess3"/>
    <dgm:cxn modelId="{FE2B025D-8B36-420A-94EB-5AB12BAA8D11}" type="presOf" srcId="{8D44CCFA-5CA6-421A-9534-E722085BEDC2}" destId="{5991E853-9543-48DA-90F4-D8B72A714FC3}" srcOrd="0" destOrd="0" presId="urn:microsoft.com/office/officeart/2005/8/layout/lProcess3"/>
    <dgm:cxn modelId="{AF17EC64-52A2-43B0-BA73-11B67C3914E8}" srcId="{49CDC2E0-810C-49C0-B2F4-E47E02D4C660}" destId="{CB884D52-D529-4890-BB6A-B7AFF62C712F}" srcOrd="0" destOrd="0" parTransId="{9EF3127C-D1E6-499C-AB15-7695BE01C85A}" sibTransId="{8ED7AE17-8662-4D6B-97D1-C06D900806FF}"/>
    <dgm:cxn modelId="{BEBF5872-573C-43C9-A6F6-490C5C292A21}" type="presOf" srcId="{B300EA3B-9E69-40B6-8341-97FE55630F31}" destId="{667ED53C-8BC7-4656-AE47-F35424C36F4A}" srcOrd="0" destOrd="0" presId="urn:microsoft.com/office/officeart/2005/8/layout/lProcess3"/>
    <dgm:cxn modelId="{B8211B53-BE42-4916-B2CE-46CDFA43C034}" srcId="{E2492E6D-FA4D-477E-9684-D051D98DD46B}" destId="{BE0EE55E-F496-479C-BF5D-22F30175EE90}" srcOrd="1" destOrd="0" parTransId="{5DD45726-13C0-4ACD-B5FB-3BC76F9F2597}" sibTransId="{DF6D0F13-A939-4C84-BC3D-1A99DDDD8817}"/>
    <dgm:cxn modelId="{E8E76053-55EA-4945-BEA1-2EB1EC4832C5}" type="presOf" srcId="{F4EBA1C8-894B-41D7-B28A-A11EC2D3D6C9}" destId="{6754B830-A468-492A-B40B-C9DF3D48A96A}" srcOrd="0" destOrd="0" presId="urn:microsoft.com/office/officeart/2005/8/layout/lProcess3"/>
    <dgm:cxn modelId="{884A8982-E720-4D51-B5A1-64A7C943445F}" srcId="{E2492E6D-FA4D-477E-9684-D051D98DD46B}" destId="{F4EBA1C8-894B-41D7-B28A-A11EC2D3D6C9}" srcOrd="0" destOrd="0" parTransId="{06CDB5D2-AC8E-4621-BABF-7946D506CF30}" sibTransId="{BEA763F4-8FC4-4014-856B-75F2DA40885A}"/>
    <dgm:cxn modelId="{A74D3B8E-2DA6-4734-A619-C969975C25B3}" srcId="{FC3518E5-BD1B-46E5-97AB-62587F714324}" destId="{4C64A702-4D19-4546-B1E5-66950F37A14B}" srcOrd="0" destOrd="0" parTransId="{5A3AF026-1F94-40C7-8205-1EBFDEB59060}" sibTransId="{AC17FB92-B56D-4513-BA96-4C6CB057E091}"/>
    <dgm:cxn modelId="{1EF91397-264A-481E-842D-DD99D2D8EC19}" srcId="{E2492E6D-FA4D-477E-9684-D051D98DD46B}" destId="{FC3518E5-BD1B-46E5-97AB-62587F714324}" srcOrd="2" destOrd="0" parTransId="{C8A9BE46-D213-4991-A97F-1DD6ED9ABBE7}" sibTransId="{C11EFCE6-C5CF-4180-95A5-AC76A0A61A8B}"/>
    <dgm:cxn modelId="{85980DA9-8C04-40EE-92DB-EE1036FBF653}" type="presOf" srcId="{E2492E6D-FA4D-477E-9684-D051D98DD46B}" destId="{E4AA76EE-F805-4312-BB3E-76543B82191E}" srcOrd="0" destOrd="0" presId="urn:microsoft.com/office/officeart/2005/8/layout/lProcess3"/>
    <dgm:cxn modelId="{730D82B3-B69F-4226-B00B-F01E64CDAD7B}" srcId="{BE0EE55E-F496-479C-BF5D-22F30175EE90}" destId="{320D2110-4261-4DB8-927F-18A079BF56E2}" srcOrd="0" destOrd="0" parTransId="{12D3F519-3138-4820-A446-36FECF408449}" sibTransId="{E3A1E872-8AB3-4F22-BCDA-4BDC67A0EE44}"/>
    <dgm:cxn modelId="{9B81D5C1-35C3-4957-ABA4-49509CB1700E}" srcId="{F4EBA1C8-894B-41D7-B28A-A11EC2D3D6C9}" destId="{8D44CCFA-5CA6-421A-9534-E722085BEDC2}" srcOrd="1" destOrd="0" parTransId="{E3674F26-B148-4F6E-900A-34FB47D9C088}" sibTransId="{1B6CE6C4-5B8B-414B-A56F-4FA41BA9CC8E}"/>
    <dgm:cxn modelId="{F9442FC9-A279-44D1-BC6D-8B6A1467A458}" srcId="{F4EBA1C8-894B-41D7-B28A-A11EC2D3D6C9}" destId="{B300EA3B-9E69-40B6-8341-97FE55630F31}" srcOrd="0" destOrd="0" parTransId="{B8B46885-E51C-48E0-AF22-F269E3D01446}" sibTransId="{2988FBA0-382F-4811-AE1C-93F95599B410}"/>
    <dgm:cxn modelId="{CB202EEF-DBDF-4484-AD19-A61E83B434F0}" type="presOf" srcId="{FC3518E5-BD1B-46E5-97AB-62587F714324}" destId="{B116D29D-5A19-4EA2-B2FC-C115B57E12D0}" srcOrd="0" destOrd="0" presId="urn:microsoft.com/office/officeart/2005/8/layout/lProcess3"/>
    <dgm:cxn modelId="{FB7D6EA1-EC70-4F6F-9AC0-299F21738DBE}" type="presParOf" srcId="{E4AA76EE-F805-4312-BB3E-76543B82191E}" destId="{BBB39389-1142-4B91-A28A-F059C3DBF964}" srcOrd="0" destOrd="0" presId="urn:microsoft.com/office/officeart/2005/8/layout/lProcess3"/>
    <dgm:cxn modelId="{5E8718AC-71E2-45AE-8386-ECEA97B36984}" type="presParOf" srcId="{BBB39389-1142-4B91-A28A-F059C3DBF964}" destId="{6754B830-A468-492A-B40B-C9DF3D48A96A}" srcOrd="0" destOrd="0" presId="urn:microsoft.com/office/officeart/2005/8/layout/lProcess3"/>
    <dgm:cxn modelId="{D5CA0F26-7527-4F5D-8620-1CE840D7B3CE}" type="presParOf" srcId="{BBB39389-1142-4B91-A28A-F059C3DBF964}" destId="{AD654DE9-5033-46B7-92F1-C857C00362C1}" srcOrd="1" destOrd="0" presId="urn:microsoft.com/office/officeart/2005/8/layout/lProcess3"/>
    <dgm:cxn modelId="{B3784A93-2EF6-414C-B61A-5DF1652AF913}" type="presParOf" srcId="{BBB39389-1142-4B91-A28A-F059C3DBF964}" destId="{667ED53C-8BC7-4656-AE47-F35424C36F4A}" srcOrd="2" destOrd="0" presId="urn:microsoft.com/office/officeart/2005/8/layout/lProcess3"/>
    <dgm:cxn modelId="{D3199151-6EC7-4EDB-B3C3-8C566CA9CC7C}" type="presParOf" srcId="{BBB39389-1142-4B91-A28A-F059C3DBF964}" destId="{32B48BA9-C74B-4326-A9D7-B7D6F4DD1D0F}" srcOrd="3" destOrd="0" presId="urn:microsoft.com/office/officeart/2005/8/layout/lProcess3"/>
    <dgm:cxn modelId="{A3385093-C659-4DCB-B66E-AE5FDC7471FD}" type="presParOf" srcId="{BBB39389-1142-4B91-A28A-F059C3DBF964}" destId="{5991E853-9543-48DA-90F4-D8B72A714FC3}" srcOrd="4" destOrd="0" presId="urn:microsoft.com/office/officeart/2005/8/layout/lProcess3"/>
    <dgm:cxn modelId="{8D8DEA57-4525-4349-8109-A7A71B04B747}" type="presParOf" srcId="{E4AA76EE-F805-4312-BB3E-76543B82191E}" destId="{72555493-0EEC-4E72-9ADD-3525A8E6220E}" srcOrd="1" destOrd="0" presId="urn:microsoft.com/office/officeart/2005/8/layout/lProcess3"/>
    <dgm:cxn modelId="{A21A7DD7-554D-4710-92C0-1A3F97A50825}" type="presParOf" srcId="{E4AA76EE-F805-4312-BB3E-76543B82191E}" destId="{F9994AD8-3D28-4A25-9301-90BB2E9BFE0B}" srcOrd="2" destOrd="0" presId="urn:microsoft.com/office/officeart/2005/8/layout/lProcess3"/>
    <dgm:cxn modelId="{24E9CC4F-3065-4582-9B16-F4FC746B889F}" type="presParOf" srcId="{F9994AD8-3D28-4A25-9301-90BB2E9BFE0B}" destId="{50969983-EF4A-449F-90AE-646A9243D31A}" srcOrd="0" destOrd="0" presId="urn:microsoft.com/office/officeart/2005/8/layout/lProcess3"/>
    <dgm:cxn modelId="{4175CFF9-7E19-48C1-AA90-017DA31219E5}" type="presParOf" srcId="{F9994AD8-3D28-4A25-9301-90BB2E9BFE0B}" destId="{6ABB2410-3F06-4FE0-945A-1A2B94F88419}" srcOrd="1" destOrd="0" presId="urn:microsoft.com/office/officeart/2005/8/layout/lProcess3"/>
    <dgm:cxn modelId="{93433D3E-BA56-48E6-8826-F3B42D8B937D}" type="presParOf" srcId="{F9994AD8-3D28-4A25-9301-90BB2E9BFE0B}" destId="{3BEC15DA-8EDA-4CE9-AA2D-5D10CC88DA14}" srcOrd="2" destOrd="0" presId="urn:microsoft.com/office/officeart/2005/8/layout/lProcess3"/>
    <dgm:cxn modelId="{4E4B46C8-9219-481C-B845-6214BCA9E73C}" type="presParOf" srcId="{E4AA76EE-F805-4312-BB3E-76543B82191E}" destId="{E8B6CF3D-82B1-4017-B409-821A1B29DBA4}" srcOrd="3" destOrd="0" presId="urn:microsoft.com/office/officeart/2005/8/layout/lProcess3"/>
    <dgm:cxn modelId="{9E82FEF1-462C-4130-A5FC-71F498CBFF6E}" type="presParOf" srcId="{E4AA76EE-F805-4312-BB3E-76543B82191E}" destId="{E8226120-0013-446A-B266-FE0E33D0B5A2}" srcOrd="4" destOrd="0" presId="urn:microsoft.com/office/officeart/2005/8/layout/lProcess3"/>
    <dgm:cxn modelId="{D2F7E780-29E1-4F97-B3D6-0768883C0BE7}" type="presParOf" srcId="{E8226120-0013-446A-B266-FE0E33D0B5A2}" destId="{B116D29D-5A19-4EA2-B2FC-C115B57E12D0}" srcOrd="0" destOrd="0" presId="urn:microsoft.com/office/officeart/2005/8/layout/lProcess3"/>
    <dgm:cxn modelId="{69956995-3CC0-4CB5-85B8-CA89471E4F6B}" type="presParOf" srcId="{E8226120-0013-446A-B266-FE0E33D0B5A2}" destId="{4972BCBA-90E1-4A7D-9228-61CD1B8217B3}" srcOrd="1" destOrd="0" presId="urn:microsoft.com/office/officeart/2005/8/layout/lProcess3"/>
    <dgm:cxn modelId="{98417CCB-DDF0-4E68-9CBB-8D1AC1AA3203}" type="presParOf" srcId="{E8226120-0013-446A-B266-FE0E33D0B5A2}" destId="{BF1FBF23-9CA5-46B3-9E4F-3D56EB930A22}" srcOrd="2" destOrd="0" presId="urn:microsoft.com/office/officeart/2005/8/layout/lProcess3"/>
    <dgm:cxn modelId="{DB4216EC-EA04-44C1-9EF9-8960D1607B75}" type="presParOf" srcId="{E4AA76EE-F805-4312-BB3E-76543B82191E}" destId="{061A4AC4-E523-4AC1-AC7E-5CF8390E4342}" srcOrd="5" destOrd="0" presId="urn:microsoft.com/office/officeart/2005/8/layout/lProcess3"/>
    <dgm:cxn modelId="{A3D0DE91-B228-48B8-90C9-82C3BCEEB933}" type="presParOf" srcId="{E4AA76EE-F805-4312-BB3E-76543B82191E}" destId="{AB251C18-351C-474C-BE16-747638FCE35E}" srcOrd="6" destOrd="0" presId="urn:microsoft.com/office/officeart/2005/8/layout/lProcess3"/>
    <dgm:cxn modelId="{6B954EDE-9D7A-4123-AE09-B2DE86F58019}" type="presParOf" srcId="{AB251C18-351C-474C-BE16-747638FCE35E}" destId="{FFA25D5A-E7D6-481A-A0F5-8C8645D1B50C}" srcOrd="0" destOrd="0" presId="urn:microsoft.com/office/officeart/2005/8/layout/lProcess3"/>
    <dgm:cxn modelId="{30DAE356-5C7D-4739-9999-E4B969B2E427}" type="presParOf" srcId="{AB251C18-351C-474C-BE16-747638FCE35E}" destId="{42C06F0A-4B71-4C69-8706-28A618280138}" srcOrd="1" destOrd="0" presId="urn:microsoft.com/office/officeart/2005/8/layout/lProcess3"/>
    <dgm:cxn modelId="{7F7FD29A-D036-4191-80E2-F18B5670F986}" type="presParOf" srcId="{AB251C18-351C-474C-BE16-747638FCE35E}" destId="{54B2192B-681E-4B3C-B0C3-6BFC250EDF8E}" srcOrd="2" destOrd="0" presId="urn:microsoft.com/office/officeart/2005/8/layout/lProcess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A2CB67-7BD1-4CC5-91B7-1A9037206E92}">
      <dsp:nvSpPr>
        <dsp:cNvPr id="0" name=""/>
        <dsp:cNvSpPr/>
      </dsp:nvSpPr>
      <dsp:spPr>
        <a:xfrm>
          <a:off x="357231" y="0"/>
          <a:ext cx="4048620" cy="2560429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A34C292-4EC3-446B-9B5E-1FC728B181A1}">
      <dsp:nvSpPr>
        <dsp:cNvPr id="0" name=""/>
        <dsp:cNvSpPr/>
      </dsp:nvSpPr>
      <dsp:spPr>
        <a:xfrm>
          <a:off x="2383" y="768128"/>
          <a:ext cx="1146581" cy="10241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Tech Hunter</a:t>
          </a:r>
        </a:p>
      </dsp:txBody>
      <dsp:txXfrm>
        <a:off x="52379" y="818124"/>
        <a:ext cx="1046589" cy="924179"/>
      </dsp:txXfrm>
    </dsp:sp>
    <dsp:sp modelId="{236019BF-6439-4D8D-B60B-086862AC3A5D}">
      <dsp:nvSpPr>
        <dsp:cNvPr id="0" name=""/>
        <dsp:cNvSpPr/>
      </dsp:nvSpPr>
      <dsp:spPr>
        <a:xfrm>
          <a:off x="1206294" y="768128"/>
          <a:ext cx="1146581" cy="10241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Busca de candidatos</a:t>
          </a:r>
        </a:p>
      </dsp:txBody>
      <dsp:txXfrm>
        <a:off x="1256290" y="818124"/>
        <a:ext cx="1046589" cy="924179"/>
      </dsp:txXfrm>
    </dsp:sp>
    <dsp:sp modelId="{4469EF87-E253-409A-9839-2B6EBEA34874}">
      <dsp:nvSpPr>
        <dsp:cNvPr id="0" name=""/>
        <dsp:cNvSpPr/>
      </dsp:nvSpPr>
      <dsp:spPr>
        <a:xfrm>
          <a:off x="2410206" y="768128"/>
          <a:ext cx="1146581" cy="10241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Base Interna</a:t>
          </a:r>
        </a:p>
      </dsp:txBody>
      <dsp:txXfrm>
        <a:off x="2460202" y="818124"/>
        <a:ext cx="1046589" cy="924179"/>
      </dsp:txXfrm>
    </dsp:sp>
    <dsp:sp modelId="{424622C4-4AAF-4313-80F0-1E7754D69528}">
      <dsp:nvSpPr>
        <dsp:cNvPr id="0" name=""/>
        <dsp:cNvSpPr/>
      </dsp:nvSpPr>
      <dsp:spPr>
        <a:xfrm>
          <a:off x="3614117" y="768128"/>
          <a:ext cx="1146581" cy="102417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400" b="1" kern="1200" dirty="0"/>
            <a:t>Plataformas de Candidatos</a:t>
          </a:r>
        </a:p>
      </dsp:txBody>
      <dsp:txXfrm>
        <a:off x="3664113" y="818124"/>
        <a:ext cx="1046589" cy="92417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AB4012-732A-4B85-A2AC-9C14A84F4281}">
      <dsp:nvSpPr>
        <dsp:cNvPr id="0" name=""/>
        <dsp:cNvSpPr/>
      </dsp:nvSpPr>
      <dsp:spPr>
        <a:xfrm rot="5400000">
          <a:off x="-130804" y="131587"/>
          <a:ext cx="872031" cy="6104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700" kern="1200" dirty="0"/>
        </a:p>
      </dsp:txBody>
      <dsp:txXfrm rot="-5400000">
        <a:off x="1" y="305993"/>
        <a:ext cx="610422" cy="261609"/>
      </dsp:txXfrm>
    </dsp:sp>
    <dsp:sp modelId="{1C2140F5-1E73-485C-8086-2644E5C9F8AA}">
      <dsp:nvSpPr>
        <dsp:cNvPr id="0" name=""/>
        <dsp:cNvSpPr/>
      </dsp:nvSpPr>
      <dsp:spPr>
        <a:xfrm rot="5400000">
          <a:off x="2905493" y="-2294288"/>
          <a:ext cx="566820" cy="51569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 dirty="0"/>
            <a:t>Falta de padronização em entrevistas, causa perda de informações relevantes</a:t>
          </a:r>
        </a:p>
      </dsp:txBody>
      <dsp:txXfrm rot="-5400000">
        <a:off x="610422" y="28453"/>
        <a:ext cx="5129293" cy="511480"/>
      </dsp:txXfrm>
    </dsp:sp>
    <dsp:sp modelId="{8D9CF5F4-8D3B-4604-8258-0AED452DB20B}">
      <dsp:nvSpPr>
        <dsp:cNvPr id="0" name=""/>
        <dsp:cNvSpPr/>
      </dsp:nvSpPr>
      <dsp:spPr>
        <a:xfrm rot="5400000">
          <a:off x="-130804" y="790445"/>
          <a:ext cx="872031" cy="6104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700" kern="1200" dirty="0"/>
        </a:p>
      </dsp:txBody>
      <dsp:txXfrm rot="-5400000">
        <a:off x="1" y="964851"/>
        <a:ext cx="610422" cy="261609"/>
      </dsp:txXfrm>
    </dsp:sp>
    <dsp:sp modelId="{7555D547-088B-4543-8482-289926B1CE44}">
      <dsp:nvSpPr>
        <dsp:cNvPr id="0" name=""/>
        <dsp:cNvSpPr/>
      </dsp:nvSpPr>
      <dsp:spPr>
        <a:xfrm rot="5400000">
          <a:off x="2905493" y="-1635430"/>
          <a:ext cx="566820" cy="51569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 dirty="0"/>
            <a:t>Dificuldade de identificar o engajamento dos candidatos</a:t>
          </a:r>
        </a:p>
      </dsp:txBody>
      <dsp:txXfrm rot="-5400000">
        <a:off x="610422" y="687311"/>
        <a:ext cx="5129293" cy="511480"/>
      </dsp:txXfrm>
    </dsp:sp>
    <dsp:sp modelId="{BDD85DDD-58C1-44CA-8B00-6B0DF21ACE38}">
      <dsp:nvSpPr>
        <dsp:cNvPr id="0" name=""/>
        <dsp:cNvSpPr/>
      </dsp:nvSpPr>
      <dsp:spPr>
        <a:xfrm rot="5400000">
          <a:off x="-130804" y="1449304"/>
          <a:ext cx="872031" cy="6104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795" tIns="10795" rIns="10795" bIns="10795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pt-BR" sz="1700" kern="1200" dirty="0"/>
        </a:p>
      </dsp:txBody>
      <dsp:txXfrm rot="-5400000">
        <a:off x="1" y="1623710"/>
        <a:ext cx="610422" cy="261609"/>
      </dsp:txXfrm>
    </dsp:sp>
    <dsp:sp modelId="{09C4E8BC-6776-493A-9872-CA7EB85D0675}">
      <dsp:nvSpPr>
        <dsp:cNvPr id="0" name=""/>
        <dsp:cNvSpPr/>
      </dsp:nvSpPr>
      <dsp:spPr>
        <a:xfrm rot="5400000">
          <a:off x="2905493" y="-976572"/>
          <a:ext cx="566820" cy="515696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904" tIns="10795" rIns="10795" bIns="1079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pt-BR" sz="1700" kern="1200" dirty="0"/>
            <a:t>Falta de entrevista com os candidatos, pode comprometer a qualidade da seleção</a:t>
          </a:r>
        </a:p>
      </dsp:txBody>
      <dsp:txXfrm rot="-5400000">
        <a:off x="610422" y="1346169"/>
        <a:ext cx="5129293" cy="5114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54B830-A468-492A-B40B-C9DF3D48A96A}">
      <dsp:nvSpPr>
        <dsp:cNvPr id="0" name=""/>
        <dsp:cNvSpPr/>
      </dsp:nvSpPr>
      <dsp:spPr>
        <a:xfrm>
          <a:off x="1559" y="333319"/>
          <a:ext cx="2673866" cy="10695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Leitura e Tratamento de Dados</a:t>
          </a:r>
        </a:p>
      </dsp:txBody>
      <dsp:txXfrm>
        <a:off x="536332" y="333319"/>
        <a:ext cx="1604320" cy="1069546"/>
      </dsp:txXfrm>
    </dsp:sp>
    <dsp:sp modelId="{667ED53C-8BC7-4656-AE47-F35424C36F4A}">
      <dsp:nvSpPr>
        <dsp:cNvPr id="0" name=""/>
        <dsp:cNvSpPr/>
      </dsp:nvSpPr>
      <dsp:spPr>
        <a:xfrm>
          <a:off x="2327823" y="424231"/>
          <a:ext cx="1746796" cy="88772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Limpeza dos dados</a:t>
          </a:r>
        </a:p>
      </dsp:txBody>
      <dsp:txXfrm>
        <a:off x="2771685" y="424231"/>
        <a:ext cx="859073" cy="887723"/>
      </dsp:txXfrm>
    </dsp:sp>
    <dsp:sp modelId="{5991E853-9543-48DA-90F4-D8B72A714FC3}">
      <dsp:nvSpPr>
        <dsp:cNvPr id="0" name=""/>
        <dsp:cNvSpPr/>
      </dsp:nvSpPr>
      <dsp:spPr>
        <a:xfrm>
          <a:off x="3763916" y="424231"/>
          <a:ext cx="2219309" cy="88772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Agrupamento das categorias</a:t>
          </a:r>
        </a:p>
      </dsp:txBody>
      <dsp:txXfrm>
        <a:off x="4207778" y="424231"/>
        <a:ext cx="1331586" cy="887723"/>
      </dsp:txXfrm>
    </dsp:sp>
    <dsp:sp modelId="{50969983-EF4A-449F-90AE-646A9243D31A}">
      <dsp:nvSpPr>
        <dsp:cNvPr id="0" name=""/>
        <dsp:cNvSpPr/>
      </dsp:nvSpPr>
      <dsp:spPr>
        <a:xfrm>
          <a:off x="1559" y="1552603"/>
          <a:ext cx="2673866" cy="10695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Geração de Embeddings de Texto</a:t>
          </a:r>
        </a:p>
      </dsp:txBody>
      <dsp:txXfrm>
        <a:off x="536332" y="1552603"/>
        <a:ext cx="1604320" cy="1069546"/>
      </dsp:txXfrm>
    </dsp:sp>
    <dsp:sp modelId="{3BEC15DA-8EDA-4CE9-AA2D-5D10CC88DA14}">
      <dsp:nvSpPr>
        <dsp:cNvPr id="0" name=""/>
        <dsp:cNvSpPr/>
      </dsp:nvSpPr>
      <dsp:spPr>
        <a:xfrm>
          <a:off x="2327823" y="1643514"/>
          <a:ext cx="3392791" cy="88772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0" kern="1200" dirty="0">
              <a:latin typeface="+mn-lt"/>
            </a:rPr>
            <a:t>Usa modelo de IA para converter descrições de candidatos e vagas em vetores numéricos</a:t>
          </a:r>
        </a:p>
      </dsp:txBody>
      <dsp:txXfrm>
        <a:off x="2771685" y="1643514"/>
        <a:ext cx="2505068" cy="887723"/>
      </dsp:txXfrm>
    </dsp:sp>
    <dsp:sp modelId="{B116D29D-5A19-4EA2-B2FC-C115B57E12D0}">
      <dsp:nvSpPr>
        <dsp:cNvPr id="0" name=""/>
        <dsp:cNvSpPr/>
      </dsp:nvSpPr>
      <dsp:spPr>
        <a:xfrm>
          <a:off x="1559" y="2771886"/>
          <a:ext cx="2673866" cy="10695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Cálculo de Similaridade</a:t>
          </a:r>
        </a:p>
      </dsp:txBody>
      <dsp:txXfrm>
        <a:off x="536332" y="2771886"/>
        <a:ext cx="1604320" cy="1069546"/>
      </dsp:txXfrm>
    </dsp:sp>
    <dsp:sp modelId="{BF1FBF23-9CA5-46B3-9E4F-3D56EB930A22}">
      <dsp:nvSpPr>
        <dsp:cNvPr id="0" name=""/>
        <dsp:cNvSpPr/>
      </dsp:nvSpPr>
      <dsp:spPr>
        <a:xfrm>
          <a:off x="2327823" y="2862797"/>
          <a:ext cx="2648568" cy="88772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kern="1200" dirty="0"/>
            <a:t>Permite a medição da similaridade entre vagas e candidatos</a:t>
          </a:r>
        </a:p>
      </dsp:txBody>
      <dsp:txXfrm>
        <a:off x="2771685" y="2862797"/>
        <a:ext cx="1760845" cy="887723"/>
      </dsp:txXfrm>
    </dsp:sp>
    <dsp:sp modelId="{FFA25D5A-E7D6-481A-A0F5-8C8645D1B50C}">
      <dsp:nvSpPr>
        <dsp:cNvPr id="0" name=""/>
        <dsp:cNvSpPr/>
      </dsp:nvSpPr>
      <dsp:spPr>
        <a:xfrm>
          <a:off x="1559" y="3991169"/>
          <a:ext cx="2673866" cy="1069546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0320" tIns="10160" rIns="0" bIns="101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600" kern="1200" dirty="0"/>
            <a:t>Resultado</a:t>
          </a:r>
        </a:p>
      </dsp:txBody>
      <dsp:txXfrm>
        <a:off x="536332" y="3991169"/>
        <a:ext cx="1604320" cy="1069546"/>
      </dsp:txXfrm>
    </dsp:sp>
    <dsp:sp modelId="{54B2192B-681E-4B3C-B0C3-6BFC250EDF8E}">
      <dsp:nvSpPr>
        <dsp:cNvPr id="0" name=""/>
        <dsp:cNvSpPr/>
      </dsp:nvSpPr>
      <dsp:spPr>
        <a:xfrm>
          <a:off x="2327823" y="4082080"/>
          <a:ext cx="2941960" cy="887723"/>
        </a:xfrm>
        <a:prstGeom prst="chevron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  <a:scene3d>
          <a:camera prst="orthographicFront">
            <a:rot lat="0" lon="0" rev="0"/>
          </a:camera>
          <a:lightRig rig="contrasting" dir="t">
            <a:rot lat="0" lon="0" rev="1200000"/>
          </a:lightRig>
        </a:scene3d>
        <a:sp3d contourW="19050" prstMaterial="metal">
          <a:bevelT w="88900" h="203200"/>
          <a:bevelB w="165100" h="254000"/>
        </a:sp3d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6350" rIns="0" bIns="635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1000" b="0" kern="1200" dirty="0"/>
            <a:t>Indicar os melhores candidatos para uma vaga com base no cálculo de similaridade</a:t>
          </a:r>
        </a:p>
      </dsp:txBody>
      <dsp:txXfrm>
        <a:off x="2771685" y="4082080"/>
        <a:ext cx="2054237" cy="8877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3d3">
  <dgm:title val=""/>
  <dgm:desc val=""/>
  <dgm:catLst>
    <dgm:cat type="3D" pri="11300"/>
  </dgm:catLst>
  <dgm:scene3d>
    <a:camera prst="orthographicFront"/>
    <a:lightRig rig="threePt" dir="t"/>
  </dgm:scene3d>
  <dgm:styleLbl name="node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clear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182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>
        <a:rot lat="0" lon="0" rev="0"/>
      </a:camera>
      <a:lightRig rig="contrasting" dir="t">
        <a:rot lat="0" lon="0" rev="1200000"/>
      </a:lightRig>
    </dgm:scene3d>
    <dgm:sp3d z="10000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>
        <a:rot lat="0" lon="0" rev="0"/>
      </a:camera>
      <a:lightRig rig="contrasting" dir="t">
        <a:rot lat="0" lon="0" rev="1200000"/>
      </a:lightRig>
    </dgm:scene3d>
    <dgm:sp3d z="-110000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2700" prstMaterial="flat">
      <a:bevelT w="177800" h="2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>
        <a:rot lat="0" lon="0" rev="0"/>
      </a:camera>
      <a:lightRig rig="contrasting" dir="t">
        <a:rot lat="0" lon="0" rev="1200000"/>
      </a:lightRig>
    </dgm:scene3d>
    <dgm:sp3d z="-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>
        <a:rot lat="0" lon="0" rev="0"/>
      </a:camera>
      <a:lightRig rig="contrasting" dir="t">
        <a:rot lat="0" lon="0" rev="1200000"/>
      </a:lightRig>
    </dgm:scene3d>
    <dgm:sp3d z="-300000" prstMaterial="plastic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>
        <a:rot lat="0" lon="0" rev="0"/>
      </a:camera>
      <a:lightRig rig="contrasting" dir="t">
        <a:rot lat="0" lon="0" rev="1200000"/>
      </a:lightRig>
    </dgm:scene3d>
    <dgm:sp3d contourW="12700" prstMaterial="flat">
      <a:bevelT w="100800" h="154000"/>
      <a:bevelB w="1524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>
        <a:rot lat="0" lon="0" rev="0"/>
      </a:camera>
      <a:lightRig rig="contrasting" dir="t">
        <a:rot lat="0" lon="0" rev="1200000"/>
      </a:lightRig>
    </dgm:scene3d>
    <dgm:sp3d z="-152400" prstMaterial="matte"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>
        <a:rot lat="0" lon="0" rev="0"/>
      </a:camera>
      <a:lightRig rig="contrasting" dir="t">
        <a:rot lat="0" lon="0" rev="1200000"/>
      </a:lightRig>
    </dgm:scene3d>
    <dgm:sp3d z="300000" contourW="19050" prstMaterial="metal">
      <a:bevelT w="88900" h="203200"/>
      <a:bevelB w="165100" h="254000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0.78902</cdr:x>
      <cdr:y>0.79625</cdr:y>
    </cdr:from>
    <cdr:to>
      <cdr:x>0.98451</cdr:x>
      <cdr:y>0.98319</cdr:y>
    </cdr:to>
    <cdr:sp macro="" textlink="">
      <cdr:nvSpPr>
        <cdr:cNvPr id="7" name="Balão de Fala: Oval 6">
          <a:extLst xmlns:a="http://schemas.openxmlformats.org/drawingml/2006/main">
            <a:ext uri="{FF2B5EF4-FFF2-40B4-BE49-F238E27FC236}">
              <a16:creationId xmlns:a16="http://schemas.microsoft.com/office/drawing/2014/main" id="{4DC1DD32-F570-4EA1-A326-C18DE043461F}"/>
            </a:ext>
          </a:extLst>
        </cdr:cNvPr>
        <cdr:cNvSpPr/>
      </cdr:nvSpPr>
      <cdr:spPr>
        <a:xfrm xmlns:a="http://schemas.openxmlformats.org/drawingml/2006/main">
          <a:off x="4852222" y="4060691"/>
          <a:ext cx="1202202" cy="953386"/>
        </a:xfrm>
        <a:prstGeom xmlns:a="http://schemas.openxmlformats.org/drawingml/2006/main" prst="wedgeEllipseCallout">
          <a:avLst>
            <a:gd name="adj1" fmla="val -74897"/>
            <a:gd name="adj2" fmla="val 2904"/>
          </a:avLst>
        </a:prstGeom>
        <a:solidFill xmlns:a="http://schemas.openxmlformats.org/drawingml/2006/main">
          <a:schemeClr val="accent2">
            <a:lumMod val="60000"/>
            <a:lumOff val="40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algn="ctr"/>
          <a:r>
            <a:rPr lang="pt-BR" sz="900" b="1" dirty="0">
              <a:solidFill>
                <a:schemeClr val="bg1"/>
              </a:solidFill>
            </a:rPr>
            <a:t>Otimização de entrevista com IA</a:t>
          </a:r>
        </a:p>
      </cdr:txBody>
    </cdr:sp>
  </cdr:relSizeAnchor>
  <cdr:relSizeAnchor xmlns:cdr="http://schemas.openxmlformats.org/drawingml/2006/chartDrawing">
    <cdr:from>
      <cdr:x>1.74919E-7</cdr:x>
      <cdr:y>0</cdr:y>
    </cdr:from>
    <cdr:to>
      <cdr:x>0.2035</cdr:x>
      <cdr:y>0.20056</cdr:y>
    </cdr:to>
    <cdr:sp macro="" textlink="">
      <cdr:nvSpPr>
        <cdr:cNvPr id="8" name="Balão de Fala: Oval 7">
          <a:extLst xmlns:a="http://schemas.openxmlformats.org/drawingml/2006/main">
            <a:ext uri="{FF2B5EF4-FFF2-40B4-BE49-F238E27FC236}">
              <a16:creationId xmlns:a16="http://schemas.microsoft.com/office/drawing/2014/main" id="{79A6A07C-E04F-4B4D-826F-CC15EC35296C}"/>
            </a:ext>
          </a:extLst>
        </cdr:cNvPr>
        <cdr:cNvSpPr/>
      </cdr:nvSpPr>
      <cdr:spPr>
        <a:xfrm xmlns:a="http://schemas.openxmlformats.org/drawingml/2006/main">
          <a:off x="1" y="0"/>
          <a:ext cx="1163394" cy="981009"/>
        </a:xfrm>
        <a:prstGeom xmlns:a="http://schemas.openxmlformats.org/drawingml/2006/main" prst="wedgeEllipseCallout">
          <a:avLst>
            <a:gd name="adj1" fmla="val 33712"/>
            <a:gd name="adj2" fmla="val 56864"/>
          </a:avLst>
        </a:prstGeom>
        <a:solidFill xmlns:a="http://schemas.openxmlformats.org/drawingml/2006/main">
          <a:schemeClr val="accent3">
            <a:lumMod val="60000"/>
            <a:lumOff val="40000"/>
          </a:schemeClr>
        </a:solidFill>
        <a:ln xmlns:a="http://schemas.openxmlformats.org/drawingml/2006/main">
          <a:noFill/>
        </a:ln>
      </cdr:spPr>
      <cdr:style>
        <a:lnRef xmlns:a="http://schemas.openxmlformats.org/drawingml/2006/main" idx="2">
          <a:schemeClr val="accent1">
            <a:shade val="50000"/>
          </a:schemeClr>
        </a:lnRef>
        <a:fillRef xmlns:a="http://schemas.openxmlformats.org/drawingml/2006/main" idx="1">
          <a:schemeClr val="accent1"/>
        </a:fillRef>
        <a:effectRef xmlns:a="http://schemas.openxmlformats.org/drawingml/2006/main" idx="0">
          <a:schemeClr val="accent1"/>
        </a:effectRef>
        <a:fontRef xmlns:a="http://schemas.openxmlformats.org/drawingml/2006/main" idx="minor">
          <a:schemeClr val="lt1"/>
        </a:fontRef>
      </cdr:style>
      <cdr:txBody>
        <a:bodyPr xmlns:a="http://schemas.openxmlformats.org/drawingml/2006/main" vertOverflow="clip"/>
        <a:lstStyle xmlns:a="http://schemas.openxmlformats.org/drawingml/2006/main"/>
        <a:p xmlns:a="http://schemas.openxmlformats.org/drawingml/2006/main">
          <a:pPr algn="ctr"/>
          <a:r>
            <a:rPr lang="pt-BR" sz="900" b="1" dirty="0">
              <a:solidFill>
                <a:schemeClr val="bg1"/>
              </a:solidFill>
            </a:rPr>
            <a:t>Identificação de atributos em candidatos</a:t>
          </a:r>
        </a:p>
      </cdr:txBody>
    </cdr:sp>
  </cdr:relSizeAnchor>
</c:userShape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737F2D40-DF92-4ADE-A761-CBF896599CA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74F42E9-55BA-437C-85B3-324B4E2BF2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A2716EA-C0E0-4C9F-8893-2AE5046AE48B}" type="datetime1">
              <a:rPr lang="pt-BR" smtClean="0"/>
              <a:t>19/05/2025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07DF0FD-84A5-462F-A0AC-B2CEF6020C4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5D85C710-014C-4C89-9B64-843B9863CEB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EC605DA-80A8-4B7B-B889-6C5700BB4CE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665392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7D7717-0015-46A9-B3CC-4D0B256EA761}" type="datetime1">
              <a:rPr lang="pt-BR" smtClean="0"/>
              <a:pPr/>
              <a:t>19/05/2025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F3544625-0ADF-4414-89A2-9E135F0C849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222280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98086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240312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070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69792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580208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BR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F3544625-0ADF-4414-89A2-9E135F0C849F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8347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3962399" y="1964267"/>
            <a:ext cx="7197726" cy="2421464"/>
          </a:xfrm>
        </p:spPr>
        <p:txBody>
          <a:bodyPr rtlCol="0"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3962399" y="4385732"/>
            <a:ext cx="7197726" cy="1405467"/>
          </a:xfrm>
        </p:spPr>
        <p:txBody>
          <a:bodyPr rtlCol="0"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 rtlCol="0"/>
          <a:lstStyle/>
          <a:p>
            <a:pPr rtl="0"/>
            <a:fld id="{8305EB6C-0A76-4C55-9114-AEBCE741A889}" type="datetime1">
              <a:rPr lang="pt-BR" noProof="0" smtClean="0"/>
              <a:t>19/05/2025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023250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4732865"/>
            <a:ext cx="1013142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5299603"/>
            <a:ext cx="10131427" cy="49371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5DE2BB6-8649-41E7-8E36-77A8E1D0557F}" type="datetime1">
              <a:rPr lang="pt-BR" noProof="0" smtClean="0"/>
              <a:t>19/05/2025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386312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3124199"/>
          </a:xfrm>
        </p:spPr>
        <p:txBody>
          <a:bodyPr rtlCol="0" anchor="ctr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7E8084E-E57D-41AA-A2A2-BDD817B04056}" type="datetime1">
              <a:rPr lang="pt-BR" noProof="0" smtClean="0"/>
              <a:t>19/05/2025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4980088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1097875" y="3352800"/>
            <a:ext cx="9339184" cy="381000"/>
          </a:xfrm>
        </p:spPr>
        <p:txBody>
          <a:bodyPr rtlCol="0"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7465" y="4343400"/>
            <a:ext cx="10152367" cy="1447800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19C1D99-1AC7-4CF4-9BE0-5AAE590D0DFA}" type="datetime1">
              <a:rPr lang="pt-BR" noProof="0" smtClean="0"/>
              <a:t>19/05/2025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05053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2" y="3308581"/>
            <a:ext cx="10131425" cy="1468800"/>
          </a:xfrm>
        </p:spPr>
        <p:txBody>
          <a:bodyPr rtlCol="0" anchor="b">
            <a:normAutofit/>
          </a:bodyPr>
          <a:lstStyle>
            <a:lvl1pPr algn="l">
              <a:defRPr sz="3200" b="0" cap="none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1" y="4777381"/>
            <a:ext cx="10131426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E0A15C7-49A1-401D-8227-E81C01F2EAF3}" type="datetime1">
              <a:rPr lang="pt-BR" noProof="0" smtClean="0"/>
              <a:t>19/05/2025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785693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Caixa de texto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4" name="Caixa de texto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16" name="Título 1"/>
          <p:cNvSpPr>
            <a:spLocks noGrp="1"/>
          </p:cNvSpPr>
          <p:nvPr>
            <p:ph type="title" hasCustomPrompt="1"/>
          </p:nvPr>
        </p:nvSpPr>
        <p:spPr>
          <a:xfrm>
            <a:off x="992267" y="609601"/>
            <a:ext cx="9550399" cy="2743199"/>
          </a:xfrm>
        </p:spPr>
        <p:txBody>
          <a:bodyPr rtlCol="0"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5200"/>
            <a:ext cx="10135436" cy="10160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A9DE088-3EDC-45D6-A712-BBB527D160B6}" type="datetime1">
              <a:rPr lang="pt-BR" noProof="0" smtClean="0"/>
              <a:t>19/05/2025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04418761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 rtl="0"/>
            <a:r>
              <a:rPr lang="pt-BR" noProof="0"/>
              <a:t>Clique para editar o estilo de título Mestre</a:t>
            </a:r>
          </a:p>
        </p:txBody>
      </p:sp>
      <p:sp>
        <p:nvSpPr>
          <p:cNvPr id="10" name="Espaço Reservado para Texto 9"/>
          <p:cNvSpPr>
            <a:spLocks noGrp="1"/>
          </p:cNvSpPr>
          <p:nvPr>
            <p:ph type="body" sz="quarter" idx="13" hasCustomPrompt="1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 rtl="0">
              <a:spcBef>
                <a:spcPct val="0"/>
              </a:spcBef>
              <a:buNone/>
            </a:pPr>
            <a:r>
              <a:rPr lang="pt-BR" noProof="0"/>
              <a:t>Clique para editar o texto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800" y="4343400"/>
            <a:ext cx="10131428" cy="14478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E349A7-941F-4E23-AC00-3652BE77822E}" type="datetime1">
              <a:rPr lang="pt-BR" noProof="0" smtClean="0"/>
              <a:t>19/05/2025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85960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ítulo 1"/>
          <p:cNvSpPr>
            <a:spLocks noGrp="1"/>
          </p:cNvSpPr>
          <p:nvPr>
            <p:ph type="title" hasCustomPrompt="1"/>
          </p:nvPr>
        </p:nvSpPr>
        <p:spPr>
          <a:xfrm>
            <a:off x="685801" y="609600"/>
            <a:ext cx="10131425" cy="1456267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AE008AF-9474-4193-86B2-2A50BFEFC837}" type="datetime1">
              <a:rPr lang="pt-BR" noProof="0" smtClean="0"/>
              <a:t>19/05/2025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2021260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658675" y="609599"/>
            <a:ext cx="2158552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85800" y="609600"/>
            <a:ext cx="7832116" cy="5181600"/>
          </a:xfrm>
        </p:spPr>
        <p:txBody>
          <a:bodyPr vert="eaVert" rtlCol="0" anchor="t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D961F71-2137-4697-90D0-6844DAA85C3E}" type="datetime1">
              <a:rPr lang="pt-BR" noProof="0" smtClean="0"/>
              <a:t>19/05/2025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47542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 anchor="ctr"/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A2667F6-ED5A-4487-81A6-22B06AC2E96D}" type="datetime1">
              <a:rPr lang="pt-BR" noProof="0" smtClean="0"/>
              <a:t>19/05/2025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466546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3308581"/>
            <a:ext cx="10131427" cy="1468800"/>
          </a:xfrm>
        </p:spPr>
        <p:txBody>
          <a:bodyPr rtlCol="0" anchor="b"/>
          <a:lstStyle>
            <a:lvl1pPr algn="l">
              <a:defRPr sz="4000" b="0" cap="all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685799" y="4777381"/>
            <a:ext cx="10131428" cy="860400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5EFCD36-051D-4035-8751-4A89CB019E57}" type="datetime1">
              <a:rPr lang="pt-BR" noProof="0" smtClean="0"/>
              <a:t>19/05/2025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0745802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685802" y="2142067"/>
            <a:ext cx="4995334" cy="3649134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5821895" y="2142067"/>
            <a:ext cx="4995332" cy="3649133"/>
          </a:xfrm>
        </p:spPr>
        <p:txBody>
          <a:bodyPr rtlCol="0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5BAF524-6D8A-4C41-B460-D05B573E7127}" type="datetime1">
              <a:rPr lang="pt-BR" noProof="0" smtClean="0"/>
              <a:t>19/05/2025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623104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85801" y="2870201"/>
            <a:ext cx="4996923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5823483" y="2870201"/>
            <a:ext cx="4995334" cy="2920998"/>
          </a:xfrm>
        </p:spPr>
        <p:txBody>
          <a:bodyPr rtlCol="0" anchor="t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77AD5B1-1085-4C50-A4AC-ADCF3F641FF3}" type="datetime1">
              <a:rPr lang="pt-BR" noProof="0" smtClean="0"/>
              <a:t>19/05/2025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9872993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m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12EE9E6-29B3-4F0F-9541-16EF4C40DDAE}" type="datetime1">
              <a:rPr lang="pt-BR" noProof="0" smtClean="0"/>
              <a:t>19/05/2025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40550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9991ADC-5A87-4ADB-AC2C-162F7EAFDF11}" type="datetime1">
              <a:rPr lang="pt-BR" noProof="0" smtClean="0"/>
              <a:t>19/05/2025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293073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2074333"/>
            <a:ext cx="3680885" cy="1371600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4648201" y="609601"/>
            <a:ext cx="6169026" cy="5181600"/>
          </a:xfrm>
        </p:spPr>
        <p:txBody>
          <a:bodyPr rtlCol="0" anchor="ctr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3445933"/>
            <a:ext cx="3680885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5F66C81-6B32-4C2A-B66D-48EB10E66F65}" type="datetime1">
              <a:rPr lang="pt-BR" noProof="0" smtClean="0"/>
              <a:t>19/05/2025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1409764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685800" y="1600200"/>
            <a:ext cx="6164653" cy="1371600"/>
          </a:xfrm>
        </p:spPr>
        <p:txBody>
          <a:bodyPr rtlCol="0" anchor="b">
            <a:normAutofit/>
          </a:bodyPr>
          <a:lstStyle>
            <a:lvl1pPr algn="l">
              <a:defRPr sz="2800" b="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14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685800" y="2971800"/>
            <a:ext cx="6164653" cy="1828800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90335F7-F78C-4176-B84C-23586D6A1FCB}" type="datetime1">
              <a:rPr lang="pt-BR" noProof="0" smtClean="0"/>
              <a:t>19/05/2025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7908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34CA2B3D-47D5-475F-9C0B-4EA3140F31A4}" type="datetime1">
              <a:rPr lang="pt-BR" noProof="0" smtClean="0"/>
              <a:t>19/05/2025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rtl="0"/>
            <a:fld id="{69E57DC2-970A-4B3E-BB1C-7A09969E49DF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450657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diagramQuickStyle" Target="../diagrams/quickStyle2.xml"/><Relationship Id="rId18" Type="http://schemas.openxmlformats.org/officeDocument/2006/relationships/image" Target="../media/image10.sv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openxmlformats.org/officeDocument/2006/relationships/diagramLayout" Target="../diagrams/layout2.xml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8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11" Type="http://schemas.openxmlformats.org/officeDocument/2006/relationships/diagramData" Target="../diagrams/data2.xml"/><Relationship Id="rId5" Type="http://schemas.openxmlformats.org/officeDocument/2006/relationships/diagramQuickStyle" Target="../diagrams/quickStyle1.xml"/><Relationship Id="rId15" Type="http://schemas.microsoft.com/office/2007/relationships/diagramDrawing" Target="../diagrams/drawing2.xml"/><Relationship Id="rId10" Type="http://schemas.openxmlformats.org/officeDocument/2006/relationships/image" Target="../media/image7.png"/><Relationship Id="rId19" Type="http://schemas.openxmlformats.org/officeDocument/2006/relationships/image" Target="../media/image11.jpg"/><Relationship Id="rId4" Type="http://schemas.openxmlformats.org/officeDocument/2006/relationships/diagramLayout" Target="../diagrams/layout1.xml"/><Relationship Id="rId9" Type="http://schemas.openxmlformats.org/officeDocument/2006/relationships/image" Target="../media/image6.png"/><Relationship Id="rId14" Type="http://schemas.openxmlformats.org/officeDocument/2006/relationships/diagramColors" Target="../diagrams/colors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18" Type="http://schemas.openxmlformats.org/officeDocument/2006/relationships/image" Target="../media/image27.png"/><Relationship Id="rId3" Type="http://schemas.openxmlformats.org/officeDocument/2006/relationships/chart" Target="../charts/chart1.xml"/><Relationship Id="rId21" Type="http://schemas.openxmlformats.org/officeDocument/2006/relationships/image" Target="../media/image30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10" Type="http://schemas.openxmlformats.org/officeDocument/2006/relationships/image" Target="../media/image19.jpg"/><Relationship Id="rId19" Type="http://schemas.openxmlformats.org/officeDocument/2006/relationships/image" Target="../media/image28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jp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Imagem 40" descr="CPU com números binários e plantas">
            <a:extLst>
              <a:ext uri="{FF2B5EF4-FFF2-40B4-BE49-F238E27FC236}">
                <a16:creationId xmlns:a16="http://schemas.microsoft.com/office/drawing/2014/main" id="{30816219-435B-4BE7-9AA4-7C29EB6DA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Triângulo isósceles 12">
            <a:extLst>
              <a:ext uri="{FF2B5EF4-FFF2-40B4-BE49-F238E27FC236}">
                <a16:creationId xmlns:a16="http://schemas.microsoft.com/office/drawing/2014/main" id="{D69F690C-C17D-409B-8989-6EBCD400C925}"/>
              </a:ext>
            </a:extLst>
          </p:cNvPr>
          <p:cNvSpPr/>
          <p:nvPr/>
        </p:nvSpPr>
        <p:spPr>
          <a:xfrm rot="10800000">
            <a:off x="-1" y="-1"/>
            <a:ext cx="4695825" cy="4352925"/>
          </a:xfrm>
          <a:prstGeom prst="triangle">
            <a:avLst>
              <a:gd name="adj" fmla="val 100000"/>
            </a:avLst>
          </a:prstGeom>
          <a:gradFill flip="none" rotWithShape="1">
            <a:gsLst>
              <a:gs pos="0">
                <a:schemeClr val="bg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bg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bg2">
                  <a:lumMod val="40000"/>
                  <a:lumOff val="6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Triângulo isósceles 19">
            <a:extLst>
              <a:ext uri="{FF2B5EF4-FFF2-40B4-BE49-F238E27FC236}">
                <a16:creationId xmlns:a16="http://schemas.microsoft.com/office/drawing/2014/main" id="{F8099FB9-232F-444F-888D-81D39ED618EB}"/>
              </a:ext>
            </a:extLst>
          </p:cNvPr>
          <p:cNvSpPr/>
          <p:nvPr/>
        </p:nvSpPr>
        <p:spPr>
          <a:xfrm rot="16200000">
            <a:off x="6029372" y="676230"/>
            <a:ext cx="5400675" cy="6962863"/>
          </a:xfrm>
          <a:prstGeom prst="triangle">
            <a:avLst>
              <a:gd name="adj" fmla="val 0"/>
            </a:avLst>
          </a:prstGeom>
          <a:gradFill flip="none" rotWithShape="1">
            <a:gsLst>
              <a:gs pos="0">
                <a:schemeClr val="accent5">
                  <a:lumMod val="20000"/>
                  <a:lumOff val="80000"/>
                  <a:shade val="30000"/>
                  <a:satMod val="115000"/>
                </a:schemeClr>
              </a:gs>
              <a:gs pos="50000">
                <a:schemeClr val="accent5">
                  <a:lumMod val="20000"/>
                  <a:lumOff val="80000"/>
                  <a:shade val="67500"/>
                  <a:satMod val="115000"/>
                </a:schemeClr>
              </a:gs>
              <a:gs pos="100000">
                <a:schemeClr val="accent5">
                  <a:lumMod val="20000"/>
                  <a:lumOff val="80000"/>
                  <a:shade val="100000"/>
                  <a:satMod val="115000"/>
                </a:schemeClr>
              </a:gs>
            </a:gsLst>
            <a:lin ang="10800000" scaled="1"/>
            <a:tileRect/>
          </a:gra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F47FC038-BFAB-4973-A18B-C380394F9EC5}"/>
              </a:ext>
            </a:extLst>
          </p:cNvPr>
          <p:cNvSpPr txBox="1"/>
          <p:nvPr/>
        </p:nvSpPr>
        <p:spPr>
          <a:xfrm>
            <a:off x="9090116" y="4675841"/>
            <a:ext cx="328691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accent5">
                    <a:lumMod val="75000"/>
                  </a:schemeClr>
                </a:solidFill>
              </a:rPr>
              <a:t>Datathon</a:t>
            </a:r>
            <a:endParaRPr lang="pt-BR" sz="5400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6" name="Subtítulo 25">
            <a:extLst>
              <a:ext uri="{FF2B5EF4-FFF2-40B4-BE49-F238E27FC236}">
                <a16:creationId xmlns:a16="http://schemas.microsoft.com/office/drawing/2014/main" id="{99CBF802-EA62-44E3-801F-2DFFC2AAD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799336" y="5399147"/>
            <a:ext cx="3121025" cy="400050"/>
          </a:xfrm>
        </p:spPr>
        <p:txBody>
          <a:bodyPr/>
          <a:lstStyle/>
          <a:p>
            <a:r>
              <a:rPr lang="pt-BR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Recrutador inteligente</a:t>
            </a:r>
          </a:p>
        </p:txBody>
      </p:sp>
    </p:spTree>
    <p:extLst>
      <p:ext uri="{BB962C8B-B14F-4D97-AF65-F5344CB8AC3E}">
        <p14:creationId xmlns:p14="http://schemas.microsoft.com/office/powerpoint/2010/main" val="3417721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B26934BD-BD37-42B8-AFFD-3629A50429F6}"/>
              </a:ext>
            </a:extLst>
          </p:cNvPr>
          <p:cNvSpPr/>
          <p:nvPr/>
        </p:nvSpPr>
        <p:spPr>
          <a:xfrm>
            <a:off x="0" y="-26073"/>
            <a:ext cx="5635151" cy="688761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D7EB479-3562-4EDA-AFD1-BA352FE712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0321" y="83346"/>
            <a:ext cx="3337822" cy="699140"/>
          </a:xfrm>
        </p:spPr>
        <p:txBody>
          <a:bodyPr rtlCol="0">
            <a:normAutofit/>
          </a:bodyPr>
          <a:lstStyle/>
          <a:p>
            <a:pPr rtl="0"/>
            <a:r>
              <a:rPr lang="pt-BR" b="1" dirty="0"/>
              <a:t>Contexto</a:t>
            </a: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6AB13A6D-9873-471A-BBE3-1677E654066C}"/>
              </a:ext>
            </a:extLst>
          </p:cNvPr>
          <p:cNvSpPr txBox="1"/>
          <p:nvPr/>
        </p:nvSpPr>
        <p:spPr>
          <a:xfrm>
            <a:off x="125193" y="1440963"/>
            <a:ext cx="467331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>
                <a:latin typeface="Corbel" panose="020B0503020204020204" pitchFamily="34" charset="0"/>
              </a:rPr>
              <a:t>A Decison é uma empresa especializada em serviços de bodyshop e recrutamento, com foco em conectar talentos qualificados as necessidades específicas dos clientes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1600" dirty="0">
              <a:latin typeface="Corbel" panose="020B0503020204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 </a:t>
            </a:r>
            <a:r>
              <a:rPr lang="pt-BR" sz="1600" dirty="0" err="1"/>
              <a:t>Decision</a:t>
            </a:r>
            <a:r>
              <a:rPr lang="pt-BR" sz="1600" dirty="0"/>
              <a:t> desempenha um papel fundamental no processo de recrutamento ao combinar tecnologia e expertise humana para identificar os melhores talentos. O foco da empresa é garantir que cada decisão de contratação seja baseada em dados concretos e análises profundas</a:t>
            </a:r>
            <a:endParaRPr lang="pt-BR" sz="1600" dirty="0">
              <a:latin typeface="Corbel" panose="020B0503020204020204" pitchFamily="34" charset="0"/>
            </a:endParaRPr>
          </a:p>
        </p:txBody>
      </p:sp>
      <p:sp>
        <p:nvSpPr>
          <p:cNvPr id="11" name="Título 1">
            <a:extLst>
              <a:ext uri="{FF2B5EF4-FFF2-40B4-BE49-F238E27FC236}">
                <a16:creationId xmlns:a16="http://schemas.microsoft.com/office/drawing/2014/main" id="{8E2F4DB3-171A-49E0-853C-1A2D68148C45}"/>
              </a:ext>
            </a:extLst>
          </p:cNvPr>
          <p:cNvSpPr txBox="1">
            <a:spLocks/>
          </p:cNvSpPr>
          <p:nvPr/>
        </p:nvSpPr>
        <p:spPr>
          <a:xfrm>
            <a:off x="7300953" y="136682"/>
            <a:ext cx="3752046" cy="59246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dirty="0"/>
              <a:t>Processo atual</a:t>
            </a:r>
          </a:p>
        </p:txBody>
      </p:sp>
      <p:graphicFrame>
        <p:nvGraphicFramePr>
          <p:cNvPr id="27" name="Diagrama 26">
            <a:extLst>
              <a:ext uri="{FF2B5EF4-FFF2-40B4-BE49-F238E27FC236}">
                <a16:creationId xmlns:a16="http://schemas.microsoft.com/office/drawing/2014/main" id="{09D008C3-8947-4546-96DE-15B3349BFC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54505029"/>
              </p:ext>
            </p:extLst>
          </p:nvPr>
        </p:nvGraphicFramePr>
        <p:xfrm>
          <a:off x="5760344" y="912850"/>
          <a:ext cx="4763083" cy="256042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31" name="Imagem 30">
            <a:extLst>
              <a:ext uri="{FF2B5EF4-FFF2-40B4-BE49-F238E27FC236}">
                <a16:creationId xmlns:a16="http://schemas.microsoft.com/office/drawing/2014/main" id="{D900974C-11E5-4863-AE9D-A288144D17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49987" y="1134527"/>
            <a:ext cx="519113" cy="52323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35C8A1E7-EF6C-4679-9DD0-F4253350C0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533886" y="1948977"/>
            <a:ext cx="519113" cy="54768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AA001E2A-F5B7-4D9E-AABE-4A2C5D8D17D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912943" y="2711128"/>
            <a:ext cx="610484" cy="523233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38" name="Título 1">
            <a:extLst>
              <a:ext uri="{FF2B5EF4-FFF2-40B4-BE49-F238E27FC236}">
                <a16:creationId xmlns:a16="http://schemas.microsoft.com/office/drawing/2014/main" id="{30C94914-5E5D-42D4-936B-52EE18AECADA}"/>
              </a:ext>
            </a:extLst>
          </p:cNvPr>
          <p:cNvSpPr txBox="1">
            <a:spLocks/>
          </p:cNvSpPr>
          <p:nvPr/>
        </p:nvSpPr>
        <p:spPr>
          <a:xfrm>
            <a:off x="7221296" y="3870026"/>
            <a:ext cx="4470636" cy="59246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b="1" dirty="0"/>
              <a:t>Dor do negocio</a:t>
            </a:r>
          </a:p>
        </p:txBody>
      </p:sp>
      <p:graphicFrame>
        <p:nvGraphicFramePr>
          <p:cNvPr id="39" name="Diagrama 38">
            <a:extLst>
              <a:ext uri="{FF2B5EF4-FFF2-40B4-BE49-F238E27FC236}">
                <a16:creationId xmlns:a16="http://schemas.microsoft.com/office/drawing/2014/main" id="{D700FEEE-41A4-4357-A022-32724D71DFA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45170699"/>
              </p:ext>
            </p:extLst>
          </p:nvPr>
        </p:nvGraphicFramePr>
        <p:xfrm>
          <a:off x="5857380" y="4541905"/>
          <a:ext cx="5767386" cy="21913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1" r:lo="rId12" r:qs="rId13" r:cs="rId14"/>
          </a:graphicData>
        </a:graphic>
      </p:graphicFrame>
      <p:pic>
        <p:nvPicPr>
          <p:cNvPr id="41" name="Imagem 40">
            <a:extLst>
              <a:ext uri="{FF2B5EF4-FFF2-40B4-BE49-F238E27FC236}">
                <a16:creationId xmlns:a16="http://schemas.microsoft.com/office/drawing/2014/main" id="{C533C36D-EC32-4943-910F-032E294951FE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09408" y="994476"/>
            <a:ext cx="662400" cy="622241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47" name="Gráfico 46" descr="Médico com preenchimento sólido">
            <a:extLst>
              <a:ext uri="{FF2B5EF4-FFF2-40B4-BE49-F238E27FC236}">
                <a16:creationId xmlns:a16="http://schemas.microsoft.com/office/drawing/2014/main" id="{B4EC4CCD-D668-4E1F-9801-0CF35BCFF6F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892658" y="4835470"/>
            <a:ext cx="550088" cy="502106"/>
          </a:xfrm>
          <a:prstGeom prst="rect">
            <a:avLst/>
          </a:prstGeom>
        </p:spPr>
      </p:pic>
      <p:pic>
        <p:nvPicPr>
          <p:cNvPr id="53" name="Imagem 52" descr="Lupa mostrando declínio de desempenho">
            <a:extLst>
              <a:ext uri="{FF2B5EF4-FFF2-40B4-BE49-F238E27FC236}">
                <a16:creationId xmlns:a16="http://schemas.microsoft.com/office/drawing/2014/main" id="{243BB8C9-B424-4B45-AC7C-F52023978DE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204044" y="994476"/>
            <a:ext cx="662400" cy="647398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B55A867D-F19E-44ED-B7C2-1DEBDE7D1F2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5943417" y="994476"/>
            <a:ext cx="662400" cy="6624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pic>
        <p:nvPicPr>
          <p:cNvPr id="2" name="Gráfico 1" descr="Médico com preenchimento sólido">
            <a:extLst>
              <a:ext uri="{FF2B5EF4-FFF2-40B4-BE49-F238E27FC236}">
                <a16:creationId xmlns:a16="http://schemas.microsoft.com/office/drawing/2014/main" id="{08F62123-DACD-42EC-E948-BBE0418F52CD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892658" y="5481350"/>
            <a:ext cx="550088" cy="502106"/>
          </a:xfrm>
          <a:prstGeom prst="rect">
            <a:avLst/>
          </a:prstGeom>
        </p:spPr>
      </p:pic>
      <p:pic>
        <p:nvPicPr>
          <p:cNvPr id="3" name="Gráfico 2" descr="Médico com preenchimento sólido">
            <a:extLst>
              <a:ext uri="{FF2B5EF4-FFF2-40B4-BE49-F238E27FC236}">
                <a16:creationId xmlns:a16="http://schemas.microsoft.com/office/drawing/2014/main" id="{C8CF23B1-4456-FD5D-CBCF-532AB8860205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5892658" y="6120645"/>
            <a:ext cx="550088" cy="50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939025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4AFA9AE6-546F-4663-BEB4-A8DBC5E7C389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188652B-B439-4AB5-8773-417F1E05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9535" y="188083"/>
            <a:ext cx="2841897" cy="1043031"/>
          </a:xfrm>
        </p:spPr>
        <p:txBody>
          <a:bodyPr rtlCol="0">
            <a:normAutofit/>
          </a:bodyPr>
          <a:lstStyle/>
          <a:p>
            <a:pPr rtl="0"/>
            <a:r>
              <a:rPr lang="pt-BR" sz="48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Objetivo</a:t>
            </a:r>
          </a:p>
        </p:txBody>
      </p:sp>
      <p:graphicFrame>
        <p:nvGraphicFramePr>
          <p:cNvPr id="26" name="Gráfico 25">
            <a:extLst>
              <a:ext uri="{FF2B5EF4-FFF2-40B4-BE49-F238E27FC236}">
                <a16:creationId xmlns:a16="http://schemas.microsoft.com/office/drawing/2014/main" id="{7A6D0056-0182-41AF-8ADE-52B5D0EEE8F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644947361"/>
              </p:ext>
            </p:extLst>
          </p:nvPr>
        </p:nvGraphicFramePr>
        <p:xfrm>
          <a:off x="36527" y="1713801"/>
          <a:ext cx="5985439" cy="49647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pic>
        <p:nvPicPr>
          <p:cNvPr id="28" name="Gráfico 27" descr="Robô com preenchimento sólido">
            <a:extLst>
              <a:ext uri="{FF2B5EF4-FFF2-40B4-BE49-F238E27FC236}">
                <a16:creationId xmlns:a16="http://schemas.microsoft.com/office/drawing/2014/main" id="{6379CF4B-FADF-494B-A89A-5EFFD28882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47732" y="2742490"/>
            <a:ext cx="714093" cy="714093"/>
          </a:xfrm>
          <a:prstGeom prst="rect">
            <a:avLst/>
          </a:prstGeom>
        </p:spPr>
      </p:pic>
      <p:pic>
        <p:nvPicPr>
          <p:cNvPr id="30" name="Gráfico 29" descr="Conexões com preenchimento sólido">
            <a:extLst>
              <a:ext uri="{FF2B5EF4-FFF2-40B4-BE49-F238E27FC236}">
                <a16:creationId xmlns:a16="http://schemas.microsoft.com/office/drawing/2014/main" id="{849DC387-1672-4F05-BDF7-30268B206B0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841897" y="5950257"/>
            <a:ext cx="597175" cy="597175"/>
          </a:xfrm>
          <a:prstGeom prst="rect">
            <a:avLst/>
          </a:prstGeom>
        </p:spPr>
      </p:pic>
      <p:pic>
        <p:nvPicPr>
          <p:cNvPr id="32" name="Gráfico 31" descr="Na mosca com preenchimento sólido">
            <a:extLst>
              <a:ext uri="{FF2B5EF4-FFF2-40B4-BE49-F238E27FC236}">
                <a16:creationId xmlns:a16="http://schemas.microsoft.com/office/drawing/2014/main" id="{0B8F672E-4FFF-4CDB-8FAF-C4DF584EC05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52127" y="2942396"/>
            <a:ext cx="542291" cy="542291"/>
          </a:xfrm>
          <a:prstGeom prst="rect">
            <a:avLst/>
          </a:prstGeom>
        </p:spPr>
      </p:pic>
      <p:sp>
        <p:nvSpPr>
          <p:cNvPr id="36" name="CaixaDeTexto 35">
            <a:extLst>
              <a:ext uri="{FF2B5EF4-FFF2-40B4-BE49-F238E27FC236}">
                <a16:creationId xmlns:a16="http://schemas.microsoft.com/office/drawing/2014/main" id="{5758B4F2-0F1B-4696-ABAD-B6F7BA1463BF}"/>
              </a:ext>
            </a:extLst>
          </p:cNvPr>
          <p:cNvSpPr txBox="1"/>
          <p:nvPr/>
        </p:nvSpPr>
        <p:spPr>
          <a:xfrm>
            <a:off x="1395585" y="2605094"/>
            <a:ext cx="3267322" cy="3165709"/>
          </a:xfrm>
          <a:prstGeom prst="flowChartConnector">
            <a:avLst/>
          </a:prstGeom>
          <a:solidFill>
            <a:schemeClr val="accent5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>
                <a:solidFill>
                  <a:schemeClr val="tx1"/>
                </a:solidFill>
              </a:rPr>
              <a:t> </a:t>
            </a:r>
          </a:p>
          <a:p>
            <a:pPr algn="ctr"/>
            <a:r>
              <a:rPr lang="pt-BR" b="1" dirty="0">
                <a:latin typeface="Trebuchet MS" panose="020B0603020202020204" pitchFamily="34" charset="0"/>
              </a:rPr>
              <a:t>D</a:t>
            </a:r>
            <a:r>
              <a:rPr lang="pt-BR" b="1" dirty="0">
                <a:solidFill>
                  <a:schemeClr val="tx1"/>
                </a:solidFill>
                <a:latin typeface="Trebuchet MS" panose="020B0603020202020204" pitchFamily="34" charset="0"/>
              </a:rPr>
              <a:t>esenvolver uma solução criativa e viável usando IA para melhorar o processo de recrutamento</a:t>
            </a:r>
          </a:p>
          <a:p>
            <a:endParaRPr lang="pt-BR" dirty="0"/>
          </a:p>
        </p:txBody>
      </p:sp>
      <p:sp>
        <p:nvSpPr>
          <p:cNvPr id="37" name="Balão de Fala: Oval 36">
            <a:extLst>
              <a:ext uri="{FF2B5EF4-FFF2-40B4-BE49-F238E27FC236}">
                <a16:creationId xmlns:a16="http://schemas.microsoft.com/office/drawing/2014/main" id="{577BF7DD-8B9B-4EF3-A81D-72C872A99040}"/>
              </a:ext>
            </a:extLst>
          </p:cNvPr>
          <p:cNvSpPr/>
          <p:nvPr/>
        </p:nvSpPr>
        <p:spPr>
          <a:xfrm>
            <a:off x="4808989" y="1603879"/>
            <a:ext cx="1212977" cy="981984"/>
          </a:xfrm>
          <a:prstGeom prst="wedgeEllipseCallout">
            <a:avLst>
              <a:gd name="adj1" fmla="val -27678"/>
              <a:gd name="adj2" fmla="val 5923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000" b="1" dirty="0">
              <a:solidFill>
                <a:schemeClr val="tx1"/>
              </a:solidFill>
            </a:endParaRPr>
          </a:p>
          <a:p>
            <a:pPr algn="ctr"/>
            <a:r>
              <a:rPr lang="pt-BR" sz="900" b="1" dirty="0">
                <a:solidFill>
                  <a:schemeClr val="tx1"/>
                </a:solidFill>
              </a:rPr>
              <a:t>Agentes de Inteligência Artificial para recrutamento</a:t>
            </a:r>
          </a:p>
          <a:p>
            <a:pPr algn="ctr"/>
            <a:endParaRPr lang="pt-BR" dirty="0"/>
          </a:p>
        </p:txBody>
      </p:sp>
      <p:sp>
        <p:nvSpPr>
          <p:cNvPr id="45" name="Título 1">
            <a:extLst>
              <a:ext uri="{FF2B5EF4-FFF2-40B4-BE49-F238E27FC236}">
                <a16:creationId xmlns:a16="http://schemas.microsoft.com/office/drawing/2014/main" id="{94EB3834-3375-45C6-98AE-F0B521DEC0EE}"/>
              </a:ext>
            </a:extLst>
          </p:cNvPr>
          <p:cNvSpPr txBox="1">
            <a:spLocks/>
          </p:cNvSpPr>
          <p:nvPr/>
        </p:nvSpPr>
        <p:spPr>
          <a:xfrm>
            <a:off x="6593508" y="188083"/>
            <a:ext cx="5509356" cy="104303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sz="4800" b="1" dirty="0">
                <a:solidFill>
                  <a:schemeClr val="accent5">
                    <a:lumMod val="20000"/>
                    <a:lumOff val="80000"/>
                  </a:schemeClr>
                </a:solidFill>
              </a:rPr>
              <a:t>Solução do grupo</a:t>
            </a:r>
          </a:p>
        </p:txBody>
      </p: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B2A29861-9797-4152-88FC-F4892ACF0C5F}"/>
              </a:ext>
            </a:extLst>
          </p:cNvPr>
          <p:cNvGrpSpPr/>
          <p:nvPr/>
        </p:nvGrpSpPr>
        <p:grpSpPr>
          <a:xfrm>
            <a:off x="6439078" y="3321841"/>
            <a:ext cx="5098187" cy="3062745"/>
            <a:chOff x="6557884" y="3343564"/>
            <a:chExt cx="4548082" cy="3076112"/>
          </a:xfrm>
        </p:grpSpPr>
        <p:sp>
          <p:nvSpPr>
            <p:cNvPr id="72" name="Forma Livre: Forma 71">
              <a:extLst>
                <a:ext uri="{FF2B5EF4-FFF2-40B4-BE49-F238E27FC236}">
                  <a16:creationId xmlns:a16="http://schemas.microsoft.com/office/drawing/2014/main" id="{3198BF87-08D7-4BBD-8E3F-037F1074A726}"/>
                </a:ext>
              </a:extLst>
            </p:cNvPr>
            <p:cNvSpPr/>
            <p:nvPr/>
          </p:nvSpPr>
          <p:spPr>
            <a:xfrm>
              <a:off x="6557884" y="3343564"/>
              <a:ext cx="888297" cy="3076112"/>
            </a:xfrm>
            <a:custGeom>
              <a:avLst/>
              <a:gdLst>
                <a:gd name="connsiteX0" fmla="*/ 0 w 888297"/>
                <a:gd name="connsiteY0" fmla="*/ 88830 h 3076112"/>
                <a:gd name="connsiteX1" fmla="*/ 88830 w 888297"/>
                <a:gd name="connsiteY1" fmla="*/ 0 h 3076112"/>
                <a:gd name="connsiteX2" fmla="*/ 799467 w 888297"/>
                <a:gd name="connsiteY2" fmla="*/ 0 h 3076112"/>
                <a:gd name="connsiteX3" fmla="*/ 888297 w 888297"/>
                <a:gd name="connsiteY3" fmla="*/ 88830 h 3076112"/>
                <a:gd name="connsiteX4" fmla="*/ 888297 w 888297"/>
                <a:gd name="connsiteY4" fmla="*/ 2987282 h 3076112"/>
                <a:gd name="connsiteX5" fmla="*/ 799467 w 888297"/>
                <a:gd name="connsiteY5" fmla="*/ 3076112 h 3076112"/>
                <a:gd name="connsiteX6" fmla="*/ 88830 w 888297"/>
                <a:gd name="connsiteY6" fmla="*/ 3076112 h 3076112"/>
                <a:gd name="connsiteX7" fmla="*/ 0 w 888297"/>
                <a:gd name="connsiteY7" fmla="*/ 2987282 h 3076112"/>
                <a:gd name="connsiteX8" fmla="*/ 0 w 888297"/>
                <a:gd name="connsiteY8" fmla="*/ 88830 h 3076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8297" h="3076112">
                  <a:moveTo>
                    <a:pt x="0" y="88830"/>
                  </a:moveTo>
                  <a:cubicBezTo>
                    <a:pt x="0" y="39771"/>
                    <a:pt x="39771" y="0"/>
                    <a:pt x="88830" y="0"/>
                  </a:cubicBezTo>
                  <a:lnTo>
                    <a:pt x="799467" y="0"/>
                  </a:lnTo>
                  <a:cubicBezTo>
                    <a:pt x="848526" y="0"/>
                    <a:pt x="888297" y="39771"/>
                    <a:pt x="888297" y="88830"/>
                  </a:cubicBezTo>
                  <a:lnTo>
                    <a:pt x="888297" y="2987282"/>
                  </a:lnTo>
                  <a:cubicBezTo>
                    <a:pt x="888297" y="3036341"/>
                    <a:pt x="848526" y="3076112"/>
                    <a:pt x="799467" y="3076112"/>
                  </a:cubicBezTo>
                  <a:lnTo>
                    <a:pt x="88830" y="3076112"/>
                  </a:lnTo>
                  <a:cubicBezTo>
                    <a:pt x="39771" y="3076112"/>
                    <a:pt x="0" y="3036341"/>
                    <a:pt x="0" y="2987282"/>
                  </a:cubicBezTo>
                  <a:lnTo>
                    <a:pt x="0" y="8883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008" tIns="1294452" rIns="64008" bIns="679232" numCol="1" spcCol="1270" anchor="t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000" b="1" kern="1200" dirty="0">
                  <a:solidFill>
                    <a:schemeClr val="bg2">
                      <a:lumMod val="75000"/>
                    </a:schemeClr>
                  </a:solidFill>
                </a:rPr>
                <a:t>Recrutador IA </a:t>
              </a:r>
              <a:r>
                <a:rPr lang="pt-BR" sz="1000" b="1" kern="1200" dirty="0">
                  <a:solidFill>
                    <a:schemeClr val="tx1"/>
                  </a:solidFill>
                </a:rPr>
                <a:t>A</a:t>
              </a:r>
              <a:r>
                <a:rPr lang="pt-BR" sz="1000" kern="1200" dirty="0"/>
                <a:t>cessível pela plataforma </a:t>
              </a:r>
              <a:r>
                <a:rPr lang="pt-BR" sz="1000" kern="1200" dirty="0" err="1"/>
                <a:t>Streamlit</a:t>
              </a:r>
              <a:endParaRPr lang="pt-BR" sz="1000" kern="1200" dirty="0"/>
            </a:p>
          </p:txBody>
        </p:sp>
        <p:sp>
          <p:nvSpPr>
            <p:cNvPr id="74" name="Forma Livre: Forma 73">
              <a:extLst>
                <a:ext uri="{FF2B5EF4-FFF2-40B4-BE49-F238E27FC236}">
                  <a16:creationId xmlns:a16="http://schemas.microsoft.com/office/drawing/2014/main" id="{4E5D96E2-2FAF-4EF5-9A2E-030EF66DE183}"/>
                </a:ext>
              </a:extLst>
            </p:cNvPr>
            <p:cNvSpPr/>
            <p:nvPr/>
          </p:nvSpPr>
          <p:spPr>
            <a:xfrm>
              <a:off x="7472830" y="3343564"/>
              <a:ext cx="888297" cy="3076112"/>
            </a:xfrm>
            <a:custGeom>
              <a:avLst/>
              <a:gdLst>
                <a:gd name="connsiteX0" fmla="*/ 0 w 888297"/>
                <a:gd name="connsiteY0" fmla="*/ 88830 h 3076112"/>
                <a:gd name="connsiteX1" fmla="*/ 88830 w 888297"/>
                <a:gd name="connsiteY1" fmla="*/ 0 h 3076112"/>
                <a:gd name="connsiteX2" fmla="*/ 799467 w 888297"/>
                <a:gd name="connsiteY2" fmla="*/ 0 h 3076112"/>
                <a:gd name="connsiteX3" fmla="*/ 888297 w 888297"/>
                <a:gd name="connsiteY3" fmla="*/ 88830 h 3076112"/>
                <a:gd name="connsiteX4" fmla="*/ 888297 w 888297"/>
                <a:gd name="connsiteY4" fmla="*/ 2987282 h 3076112"/>
                <a:gd name="connsiteX5" fmla="*/ 799467 w 888297"/>
                <a:gd name="connsiteY5" fmla="*/ 3076112 h 3076112"/>
                <a:gd name="connsiteX6" fmla="*/ 88830 w 888297"/>
                <a:gd name="connsiteY6" fmla="*/ 3076112 h 3076112"/>
                <a:gd name="connsiteX7" fmla="*/ 0 w 888297"/>
                <a:gd name="connsiteY7" fmla="*/ 2987282 h 3076112"/>
                <a:gd name="connsiteX8" fmla="*/ 0 w 888297"/>
                <a:gd name="connsiteY8" fmla="*/ 88830 h 3076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8297" h="3076112">
                  <a:moveTo>
                    <a:pt x="0" y="88830"/>
                  </a:moveTo>
                  <a:cubicBezTo>
                    <a:pt x="0" y="39771"/>
                    <a:pt x="39771" y="0"/>
                    <a:pt x="88830" y="0"/>
                  </a:cubicBezTo>
                  <a:lnTo>
                    <a:pt x="799467" y="0"/>
                  </a:lnTo>
                  <a:cubicBezTo>
                    <a:pt x="848526" y="0"/>
                    <a:pt x="888297" y="39771"/>
                    <a:pt x="888297" y="88830"/>
                  </a:cubicBezTo>
                  <a:lnTo>
                    <a:pt x="888297" y="2987282"/>
                  </a:lnTo>
                  <a:cubicBezTo>
                    <a:pt x="888297" y="3036341"/>
                    <a:pt x="848526" y="3076112"/>
                    <a:pt x="799467" y="3076112"/>
                  </a:cubicBezTo>
                  <a:lnTo>
                    <a:pt x="88830" y="3076112"/>
                  </a:lnTo>
                  <a:cubicBezTo>
                    <a:pt x="39771" y="3076112"/>
                    <a:pt x="0" y="3036341"/>
                    <a:pt x="0" y="2987282"/>
                  </a:cubicBezTo>
                  <a:lnTo>
                    <a:pt x="0" y="8883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008" tIns="1294452" rIns="64008" bIns="679232" numCol="1" spcCol="1270" anchor="t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000" b="1" kern="1200" dirty="0">
                  <a:solidFill>
                    <a:schemeClr val="bg2">
                      <a:lumMod val="75000"/>
                    </a:schemeClr>
                  </a:solidFill>
                </a:rPr>
                <a:t>Usuário</a:t>
              </a:r>
              <a:r>
                <a:rPr lang="pt-BR" sz="1000" kern="1200" dirty="0"/>
                <a:t> Pesquisa a vaga na base de dados</a:t>
              </a:r>
            </a:p>
          </p:txBody>
        </p:sp>
        <p:sp>
          <p:nvSpPr>
            <p:cNvPr id="76" name="Forma Livre: Forma 75">
              <a:extLst>
                <a:ext uri="{FF2B5EF4-FFF2-40B4-BE49-F238E27FC236}">
                  <a16:creationId xmlns:a16="http://schemas.microsoft.com/office/drawing/2014/main" id="{70AC6650-8E4E-4768-A734-EDB77CF32CAB}"/>
                </a:ext>
              </a:extLst>
            </p:cNvPr>
            <p:cNvSpPr/>
            <p:nvPr/>
          </p:nvSpPr>
          <p:spPr>
            <a:xfrm>
              <a:off x="8387776" y="3343564"/>
              <a:ext cx="888297" cy="3076112"/>
            </a:xfrm>
            <a:custGeom>
              <a:avLst/>
              <a:gdLst>
                <a:gd name="connsiteX0" fmla="*/ 0 w 888297"/>
                <a:gd name="connsiteY0" fmla="*/ 88830 h 3076112"/>
                <a:gd name="connsiteX1" fmla="*/ 88830 w 888297"/>
                <a:gd name="connsiteY1" fmla="*/ 0 h 3076112"/>
                <a:gd name="connsiteX2" fmla="*/ 799467 w 888297"/>
                <a:gd name="connsiteY2" fmla="*/ 0 h 3076112"/>
                <a:gd name="connsiteX3" fmla="*/ 888297 w 888297"/>
                <a:gd name="connsiteY3" fmla="*/ 88830 h 3076112"/>
                <a:gd name="connsiteX4" fmla="*/ 888297 w 888297"/>
                <a:gd name="connsiteY4" fmla="*/ 2987282 h 3076112"/>
                <a:gd name="connsiteX5" fmla="*/ 799467 w 888297"/>
                <a:gd name="connsiteY5" fmla="*/ 3076112 h 3076112"/>
                <a:gd name="connsiteX6" fmla="*/ 88830 w 888297"/>
                <a:gd name="connsiteY6" fmla="*/ 3076112 h 3076112"/>
                <a:gd name="connsiteX7" fmla="*/ 0 w 888297"/>
                <a:gd name="connsiteY7" fmla="*/ 2987282 h 3076112"/>
                <a:gd name="connsiteX8" fmla="*/ 0 w 888297"/>
                <a:gd name="connsiteY8" fmla="*/ 88830 h 3076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8297" h="3076112">
                  <a:moveTo>
                    <a:pt x="0" y="88830"/>
                  </a:moveTo>
                  <a:cubicBezTo>
                    <a:pt x="0" y="39771"/>
                    <a:pt x="39771" y="0"/>
                    <a:pt x="88830" y="0"/>
                  </a:cubicBezTo>
                  <a:lnTo>
                    <a:pt x="799467" y="0"/>
                  </a:lnTo>
                  <a:cubicBezTo>
                    <a:pt x="848526" y="0"/>
                    <a:pt x="888297" y="39771"/>
                    <a:pt x="888297" y="88830"/>
                  </a:cubicBezTo>
                  <a:lnTo>
                    <a:pt x="888297" y="2987282"/>
                  </a:lnTo>
                  <a:cubicBezTo>
                    <a:pt x="888297" y="3036341"/>
                    <a:pt x="848526" y="3076112"/>
                    <a:pt x="799467" y="3076112"/>
                  </a:cubicBezTo>
                  <a:lnTo>
                    <a:pt x="88830" y="3076112"/>
                  </a:lnTo>
                  <a:cubicBezTo>
                    <a:pt x="39771" y="3076112"/>
                    <a:pt x="0" y="3036341"/>
                    <a:pt x="0" y="2987282"/>
                  </a:cubicBezTo>
                  <a:lnTo>
                    <a:pt x="0" y="8883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008" tIns="1294452" rIns="64008" bIns="679232" numCol="1" spcCol="1270" anchor="t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000" b="1" dirty="0">
                  <a:solidFill>
                    <a:schemeClr val="bg2">
                      <a:lumMod val="75000"/>
                    </a:schemeClr>
                  </a:solidFill>
                </a:rPr>
                <a:t>Barra de Busca </a:t>
              </a:r>
              <a:r>
                <a:rPr lang="pt-BR" sz="1000" dirty="0"/>
                <a:t>R</a:t>
              </a:r>
              <a:r>
                <a:rPr lang="pt-BR" sz="1000" kern="1200" dirty="0"/>
                <a:t>etorna as vagas disponíveis </a:t>
              </a:r>
            </a:p>
          </p:txBody>
        </p:sp>
        <p:sp>
          <p:nvSpPr>
            <p:cNvPr id="78" name="Forma Livre: Forma 77">
              <a:extLst>
                <a:ext uri="{FF2B5EF4-FFF2-40B4-BE49-F238E27FC236}">
                  <a16:creationId xmlns:a16="http://schemas.microsoft.com/office/drawing/2014/main" id="{8DCB8017-8361-47D7-9235-BC65BA664AD4}"/>
                </a:ext>
              </a:extLst>
            </p:cNvPr>
            <p:cNvSpPr/>
            <p:nvPr/>
          </p:nvSpPr>
          <p:spPr>
            <a:xfrm>
              <a:off x="9302722" y="3343564"/>
              <a:ext cx="888297" cy="3076112"/>
            </a:xfrm>
            <a:custGeom>
              <a:avLst/>
              <a:gdLst>
                <a:gd name="connsiteX0" fmla="*/ 0 w 888297"/>
                <a:gd name="connsiteY0" fmla="*/ 88830 h 3076112"/>
                <a:gd name="connsiteX1" fmla="*/ 88830 w 888297"/>
                <a:gd name="connsiteY1" fmla="*/ 0 h 3076112"/>
                <a:gd name="connsiteX2" fmla="*/ 799467 w 888297"/>
                <a:gd name="connsiteY2" fmla="*/ 0 h 3076112"/>
                <a:gd name="connsiteX3" fmla="*/ 888297 w 888297"/>
                <a:gd name="connsiteY3" fmla="*/ 88830 h 3076112"/>
                <a:gd name="connsiteX4" fmla="*/ 888297 w 888297"/>
                <a:gd name="connsiteY4" fmla="*/ 2987282 h 3076112"/>
                <a:gd name="connsiteX5" fmla="*/ 799467 w 888297"/>
                <a:gd name="connsiteY5" fmla="*/ 3076112 h 3076112"/>
                <a:gd name="connsiteX6" fmla="*/ 88830 w 888297"/>
                <a:gd name="connsiteY6" fmla="*/ 3076112 h 3076112"/>
                <a:gd name="connsiteX7" fmla="*/ 0 w 888297"/>
                <a:gd name="connsiteY7" fmla="*/ 2987282 h 3076112"/>
                <a:gd name="connsiteX8" fmla="*/ 0 w 888297"/>
                <a:gd name="connsiteY8" fmla="*/ 88830 h 3076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8297" h="3076112">
                  <a:moveTo>
                    <a:pt x="0" y="88830"/>
                  </a:moveTo>
                  <a:cubicBezTo>
                    <a:pt x="0" y="39771"/>
                    <a:pt x="39771" y="0"/>
                    <a:pt x="88830" y="0"/>
                  </a:cubicBezTo>
                  <a:lnTo>
                    <a:pt x="799467" y="0"/>
                  </a:lnTo>
                  <a:cubicBezTo>
                    <a:pt x="848526" y="0"/>
                    <a:pt x="888297" y="39771"/>
                    <a:pt x="888297" y="88830"/>
                  </a:cubicBezTo>
                  <a:lnTo>
                    <a:pt x="888297" y="2987282"/>
                  </a:lnTo>
                  <a:cubicBezTo>
                    <a:pt x="888297" y="3036341"/>
                    <a:pt x="848526" y="3076112"/>
                    <a:pt x="799467" y="3076112"/>
                  </a:cubicBezTo>
                  <a:lnTo>
                    <a:pt x="88830" y="3076112"/>
                  </a:lnTo>
                  <a:cubicBezTo>
                    <a:pt x="39771" y="3076112"/>
                    <a:pt x="0" y="3036341"/>
                    <a:pt x="0" y="2987282"/>
                  </a:cubicBezTo>
                  <a:lnTo>
                    <a:pt x="0" y="8883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008" tIns="1294452" rIns="64008" bIns="679232" numCol="1" spcCol="1270" anchor="t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000" b="1" kern="1200" dirty="0">
                  <a:solidFill>
                    <a:schemeClr val="bg2">
                      <a:lumMod val="75000"/>
                    </a:schemeClr>
                  </a:solidFill>
                </a:rPr>
                <a:t>Usuário</a:t>
              </a:r>
              <a:endParaRPr lang="pt-BR" sz="1000" b="1" dirty="0">
                <a:solidFill>
                  <a:schemeClr val="bg2">
                    <a:lumMod val="75000"/>
                  </a:schemeClr>
                </a:solidFill>
              </a:endParaRPr>
            </a:p>
            <a:p>
              <a:pPr marL="0" lvl="0" indent="0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000" kern="1200" dirty="0"/>
                <a:t>Faz busca dos candidatos pelo código vaga</a:t>
              </a:r>
            </a:p>
          </p:txBody>
        </p:sp>
        <p:sp>
          <p:nvSpPr>
            <p:cNvPr id="80" name="Forma Livre: Forma 79">
              <a:extLst>
                <a:ext uri="{FF2B5EF4-FFF2-40B4-BE49-F238E27FC236}">
                  <a16:creationId xmlns:a16="http://schemas.microsoft.com/office/drawing/2014/main" id="{EAA783F9-BEF2-486E-B549-3CDB0B996E45}"/>
                </a:ext>
              </a:extLst>
            </p:cNvPr>
            <p:cNvSpPr/>
            <p:nvPr/>
          </p:nvSpPr>
          <p:spPr>
            <a:xfrm>
              <a:off x="10217669" y="3343564"/>
              <a:ext cx="888297" cy="3076112"/>
            </a:xfrm>
            <a:custGeom>
              <a:avLst/>
              <a:gdLst>
                <a:gd name="connsiteX0" fmla="*/ 0 w 888297"/>
                <a:gd name="connsiteY0" fmla="*/ 88830 h 3076112"/>
                <a:gd name="connsiteX1" fmla="*/ 88830 w 888297"/>
                <a:gd name="connsiteY1" fmla="*/ 0 h 3076112"/>
                <a:gd name="connsiteX2" fmla="*/ 799467 w 888297"/>
                <a:gd name="connsiteY2" fmla="*/ 0 h 3076112"/>
                <a:gd name="connsiteX3" fmla="*/ 888297 w 888297"/>
                <a:gd name="connsiteY3" fmla="*/ 88830 h 3076112"/>
                <a:gd name="connsiteX4" fmla="*/ 888297 w 888297"/>
                <a:gd name="connsiteY4" fmla="*/ 2987282 h 3076112"/>
                <a:gd name="connsiteX5" fmla="*/ 799467 w 888297"/>
                <a:gd name="connsiteY5" fmla="*/ 3076112 h 3076112"/>
                <a:gd name="connsiteX6" fmla="*/ 88830 w 888297"/>
                <a:gd name="connsiteY6" fmla="*/ 3076112 h 3076112"/>
                <a:gd name="connsiteX7" fmla="*/ 0 w 888297"/>
                <a:gd name="connsiteY7" fmla="*/ 2987282 h 3076112"/>
                <a:gd name="connsiteX8" fmla="*/ 0 w 888297"/>
                <a:gd name="connsiteY8" fmla="*/ 88830 h 3076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88297" h="3076112">
                  <a:moveTo>
                    <a:pt x="0" y="88830"/>
                  </a:moveTo>
                  <a:cubicBezTo>
                    <a:pt x="0" y="39771"/>
                    <a:pt x="39771" y="0"/>
                    <a:pt x="88830" y="0"/>
                  </a:cubicBezTo>
                  <a:lnTo>
                    <a:pt x="799467" y="0"/>
                  </a:lnTo>
                  <a:cubicBezTo>
                    <a:pt x="848526" y="0"/>
                    <a:pt x="888297" y="39771"/>
                    <a:pt x="888297" y="88830"/>
                  </a:cubicBezTo>
                  <a:lnTo>
                    <a:pt x="888297" y="2987282"/>
                  </a:lnTo>
                  <a:cubicBezTo>
                    <a:pt x="888297" y="3036341"/>
                    <a:pt x="848526" y="3076112"/>
                    <a:pt x="799467" y="3076112"/>
                  </a:cubicBezTo>
                  <a:lnTo>
                    <a:pt x="88830" y="3076112"/>
                  </a:lnTo>
                  <a:cubicBezTo>
                    <a:pt x="39771" y="3076112"/>
                    <a:pt x="0" y="3036341"/>
                    <a:pt x="0" y="2987282"/>
                  </a:cubicBezTo>
                  <a:lnTo>
                    <a:pt x="0" y="88830"/>
                  </a:lnTo>
                  <a:close/>
                </a:path>
              </a:pathLst>
            </a:cu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64008" tIns="1294452" rIns="64008" bIns="679232" numCol="1" spcCol="1270" anchor="t" anchorCtr="0">
              <a:noAutofit/>
            </a:bodyPr>
            <a:lstStyle/>
            <a:p>
              <a:pPr marL="0" lvl="0" indent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pt-BR" sz="1000" b="1" dirty="0">
                  <a:solidFill>
                    <a:schemeClr val="bg2">
                      <a:lumMod val="75000"/>
                    </a:schemeClr>
                  </a:solidFill>
                </a:rPr>
                <a:t>Recrutador IA</a:t>
              </a:r>
              <a:r>
                <a:rPr lang="pt-BR" sz="1000" b="1" kern="1200" dirty="0">
                  <a:solidFill>
                    <a:schemeClr val="bg2">
                      <a:lumMod val="75000"/>
                    </a:schemeClr>
                  </a:solidFill>
                </a:rPr>
                <a:t> </a:t>
              </a:r>
              <a:r>
                <a:rPr lang="pt-BR" sz="1000" kern="1200" dirty="0"/>
                <a:t>Recomenda até 20 principais candidatos com melhores </a:t>
              </a:r>
              <a:r>
                <a:rPr lang="pt-BR" sz="1000" b="1" kern="1200" dirty="0" err="1">
                  <a:solidFill>
                    <a:schemeClr val="bg1"/>
                  </a:solidFill>
                </a:rPr>
                <a:t>Matchs</a:t>
              </a:r>
              <a:r>
                <a:rPr lang="pt-BR" sz="1000" kern="1200" dirty="0"/>
                <a:t> para a vaga procurada</a:t>
              </a:r>
            </a:p>
          </p:txBody>
        </p:sp>
        <p:sp>
          <p:nvSpPr>
            <p:cNvPr id="84" name="Seta: da Esquerda para a Direita 83">
              <a:extLst>
                <a:ext uri="{FF2B5EF4-FFF2-40B4-BE49-F238E27FC236}">
                  <a16:creationId xmlns:a16="http://schemas.microsoft.com/office/drawing/2014/main" id="{476208E2-28D0-489C-9C90-FA28DFBC49E1}"/>
                </a:ext>
              </a:extLst>
            </p:cNvPr>
            <p:cNvSpPr/>
            <p:nvPr/>
          </p:nvSpPr>
          <p:spPr>
            <a:xfrm>
              <a:off x="6776344" y="5817776"/>
              <a:ext cx="4214165" cy="448092"/>
            </a:xfrm>
            <a:prstGeom prst="leftRightArrow">
              <a:avLst/>
            </a:prstGeom>
            <a:solidFill>
              <a:schemeClr val="bg2">
                <a:lumMod val="60000"/>
                <a:lumOff val="40000"/>
              </a:schemeClr>
            </a:solidFill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tint val="60000"/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pt-BR"/>
            </a:p>
          </p:txBody>
        </p:sp>
      </p:grpSp>
      <p:pic>
        <p:nvPicPr>
          <p:cNvPr id="66" name="Imagem 65" descr="Batalha entre peão e rei">
            <a:extLst>
              <a:ext uri="{FF2B5EF4-FFF2-40B4-BE49-F238E27FC236}">
                <a16:creationId xmlns:a16="http://schemas.microsoft.com/office/drawing/2014/main" id="{C4E9D42E-B672-4BA8-A6B1-181F26506D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423696" y="1603879"/>
            <a:ext cx="2551584" cy="1698149"/>
          </a:xfrm>
          <a:prstGeom prst="rect">
            <a:avLst/>
          </a:prstGeom>
        </p:spPr>
      </p:pic>
      <p:pic>
        <p:nvPicPr>
          <p:cNvPr id="68" name="Imagem 67">
            <a:extLst>
              <a:ext uri="{FF2B5EF4-FFF2-40B4-BE49-F238E27FC236}">
                <a16:creationId xmlns:a16="http://schemas.microsoft.com/office/drawing/2014/main" id="{E6F80DD3-47C1-4487-9716-82ADA7C4E58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985681" y="1603879"/>
            <a:ext cx="2551584" cy="1691539"/>
          </a:xfrm>
          <a:prstGeom prst="rect">
            <a:avLst/>
          </a:prstGeom>
        </p:spPr>
      </p:pic>
      <p:pic>
        <p:nvPicPr>
          <p:cNvPr id="70" name="Gráfico 69" descr="Lupa com preenchimento sólido">
            <a:extLst>
              <a:ext uri="{FF2B5EF4-FFF2-40B4-BE49-F238E27FC236}">
                <a16:creationId xmlns:a16="http://schemas.microsoft.com/office/drawing/2014/main" id="{1F276776-B616-4345-A019-E707972652B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665559" y="3499565"/>
            <a:ext cx="594000" cy="594000"/>
          </a:xfrm>
          <a:prstGeom prst="rect">
            <a:avLst/>
          </a:prstGeom>
        </p:spPr>
      </p:pic>
      <p:pic>
        <p:nvPicPr>
          <p:cNvPr id="86" name="Gráfico 85" descr="Internet com preenchimento sólido">
            <a:extLst>
              <a:ext uri="{FF2B5EF4-FFF2-40B4-BE49-F238E27FC236}">
                <a16:creationId xmlns:a16="http://schemas.microsoft.com/office/drawing/2014/main" id="{2F8CBEE7-3540-450C-8C09-8766A3A0E385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6591314" y="3465365"/>
            <a:ext cx="662400" cy="662400"/>
          </a:xfrm>
          <a:prstGeom prst="rect">
            <a:avLst/>
          </a:prstGeom>
        </p:spPr>
      </p:pic>
      <p:pic>
        <p:nvPicPr>
          <p:cNvPr id="88" name="Gráfico 87" descr="Seta circular com preenchimento sólido">
            <a:extLst>
              <a:ext uri="{FF2B5EF4-FFF2-40B4-BE49-F238E27FC236}">
                <a16:creationId xmlns:a16="http://schemas.microsoft.com/office/drawing/2014/main" id="{7F442C34-BC02-4AAD-8FFA-A2F8EE05AD7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8634862" y="3465365"/>
            <a:ext cx="662400" cy="662400"/>
          </a:xfrm>
          <a:prstGeom prst="rect">
            <a:avLst/>
          </a:prstGeom>
        </p:spPr>
      </p:pic>
      <p:pic>
        <p:nvPicPr>
          <p:cNvPr id="92" name="Gráfico 91" descr="Na mosca com preenchimento sólido">
            <a:extLst>
              <a:ext uri="{FF2B5EF4-FFF2-40B4-BE49-F238E27FC236}">
                <a16:creationId xmlns:a16="http://schemas.microsoft.com/office/drawing/2014/main" id="{9B94A40D-31FF-4DE2-860D-2142F5DCFCB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10738791" y="3505569"/>
            <a:ext cx="596318" cy="596318"/>
          </a:xfrm>
          <a:prstGeom prst="rect">
            <a:avLst/>
          </a:prstGeom>
        </p:spPr>
      </p:pic>
      <p:pic>
        <p:nvPicPr>
          <p:cNvPr id="94" name="Gráfico 93" descr="Público-alvo com preenchimento sólido">
            <a:extLst>
              <a:ext uri="{FF2B5EF4-FFF2-40B4-BE49-F238E27FC236}">
                <a16:creationId xmlns:a16="http://schemas.microsoft.com/office/drawing/2014/main" id="{C237DFD1-DD19-4041-B06A-E986915A58D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9691140" y="3465365"/>
            <a:ext cx="662400" cy="66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7041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5564" y="18473"/>
            <a:ext cx="5597238" cy="785091"/>
          </a:xfrm>
        </p:spPr>
        <p:txBody>
          <a:bodyPr rtlCol="0">
            <a:normAutofit/>
          </a:bodyPr>
          <a:lstStyle/>
          <a:p>
            <a:pPr rtl="0"/>
            <a:r>
              <a:rPr lang="pt-BR" b="1" dirty="0"/>
              <a:t>Recrutador IA</a:t>
            </a:r>
            <a:endParaRPr lang="pt-BR" dirty="0"/>
          </a:p>
        </p:txBody>
      </p:sp>
      <p:graphicFrame>
        <p:nvGraphicFramePr>
          <p:cNvPr id="12" name="Diagrama 11">
            <a:extLst>
              <a:ext uri="{FF2B5EF4-FFF2-40B4-BE49-F238E27FC236}">
                <a16:creationId xmlns:a16="http://schemas.microsoft.com/office/drawing/2014/main" id="{A4A60A68-0E85-4B5F-B55E-AD59E29325F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1706215"/>
              </p:ext>
            </p:extLst>
          </p:nvPr>
        </p:nvGraphicFramePr>
        <p:xfrm>
          <a:off x="43152" y="1244311"/>
          <a:ext cx="5984786" cy="53940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1" name="CaixaDeTexto 20">
            <a:extLst>
              <a:ext uri="{FF2B5EF4-FFF2-40B4-BE49-F238E27FC236}">
                <a16:creationId xmlns:a16="http://schemas.microsoft.com/office/drawing/2014/main" id="{E4FBC4D4-4CAD-4862-824F-9B2DB2CB77F7}"/>
              </a:ext>
            </a:extLst>
          </p:cNvPr>
          <p:cNvSpPr txBox="1"/>
          <p:nvPr/>
        </p:nvSpPr>
        <p:spPr>
          <a:xfrm>
            <a:off x="314036" y="669759"/>
            <a:ext cx="28909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solidFill>
                  <a:schemeClr val="tx1">
                    <a:lumMod val="95000"/>
                  </a:schemeClr>
                </a:solidFill>
              </a:rPr>
              <a:t>Etapas de Construção</a:t>
            </a:r>
          </a:p>
        </p:txBody>
      </p:sp>
      <p:pic>
        <p:nvPicPr>
          <p:cNvPr id="29" name="Imagem 28" descr="Estrada com tela de fundo de arranha-céu">
            <a:extLst>
              <a:ext uri="{FF2B5EF4-FFF2-40B4-BE49-F238E27FC236}">
                <a16:creationId xmlns:a16="http://schemas.microsoft.com/office/drawing/2014/main" id="{D81B24B5-2017-490D-B0E4-57B2752420A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096000" y="0"/>
            <a:ext cx="609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17967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E99F444-FCBD-B140-9C05-E443FA0805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432" y="167211"/>
            <a:ext cx="5748569" cy="889086"/>
          </a:xfrm>
        </p:spPr>
        <p:txBody>
          <a:bodyPr rtlCol="0">
            <a:normAutofit/>
          </a:bodyPr>
          <a:lstStyle/>
          <a:p>
            <a:pPr rtl="0"/>
            <a:r>
              <a:rPr lang="pt-BR" b="1" dirty="0"/>
              <a:t>Conclusão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75B6A1A9-9B1E-41AF-8347-545A7BCD7BB5}"/>
              </a:ext>
            </a:extLst>
          </p:cNvPr>
          <p:cNvSpPr txBox="1"/>
          <p:nvPr/>
        </p:nvSpPr>
        <p:spPr>
          <a:xfrm>
            <a:off x="248525" y="944884"/>
            <a:ext cx="537604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t-BR" sz="1400" dirty="0"/>
              <a:t>Pelo desafio apresentado o modelo retorna as informações dos melhores candidatos para a vagas selecionadas com alto valor de score para os principais candidatos, para agregar valor para o negócio com: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/>
              <a:t>Agilidade na seleção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/>
              <a:t>Melhor qualidade nas contratações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/>
              <a:t>Escalabilidade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/>
              <a:t>Inteligência  de dados para a tomada da decisão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/>
              <a:t>Boa experiencia para o candidato, com menor tempo para contratação</a:t>
            </a:r>
          </a:p>
          <a:p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86726B2B-B938-48B6-8393-F067E0B2B7E5}"/>
              </a:ext>
            </a:extLst>
          </p:cNvPr>
          <p:cNvSpPr txBox="1"/>
          <p:nvPr/>
        </p:nvSpPr>
        <p:spPr>
          <a:xfrm>
            <a:off x="185206" y="3420000"/>
            <a:ext cx="5643419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pt-BR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/>
              <a:t>Constantes atualizações e curadoria para retorna os melhores </a:t>
            </a:r>
            <a:r>
              <a:rPr lang="pt-BR" sz="1400" b="1" dirty="0" err="1">
                <a:solidFill>
                  <a:schemeClr val="accent4"/>
                </a:solidFill>
              </a:rPr>
              <a:t>Matchs</a:t>
            </a:r>
            <a:r>
              <a:rPr lang="pt-BR" sz="1400" dirty="0"/>
              <a:t> de candidatados.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/>
              <a:t>Integração com a base de dados corporativa para melhores análise dos dados de vagas e candidatos.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/>
              <a:t>Geração de métrica de negócios, com gráficos de acompanhamento, monitoração e recomendação de candidatos.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/>
              <a:t>Integração com um modelo de voz para captura e análise de sentimentos do candidatos.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/>
              <a:t>Avaliações e testes como novos modelos de IA para comparação da acurácia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/>
              <a:t>Qualidade no tratamento dos dados antes do treino do modelo da IA.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t-BR" sz="1400" dirty="0"/>
              <a:t>Aumento do escopo da análise de dados para múltiplas posições.</a:t>
            </a:r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0256C919-D5B3-461C-92FA-B36804082DE9}"/>
              </a:ext>
            </a:extLst>
          </p:cNvPr>
          <p:cNvSpPr txBox="1"/>
          <p:nvPr/>
        </p:nvSpPr>
        <p:spPr>
          <a:xfrm>
            <a:off x="185206" y="3031651"/>
            <a:ext cx="45535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1" dirty="0"/>
              <a:t>Próximos Passos</a:t>
            </a:r>
          </a:p>
        </p:txBody>
      </p:sp>
      <p:pic>
        <p:nvPicPr>
          <p:cNvPr id="19" name="Imagem 18" descr="Lâmpada incandescente">
            <a:extLst>
              <a:ext uri="{FF2B5EF4-FFF2-40B4-BE49-F238E27FC236}">
                <a16:creationId xmlns:a16="http://schemas.microsoft.com/office/drawing/2014/main" id="{169D19D1-78FF-41E3-8A05-BBA32FD2CE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052" r="-50280" b="264"/>
          <a:stretch/>
        </p:blipFill>
        <p:spPr>
          <a:xfrm>
            <a:off x="6196179" y="0"/>
            <a:ext cx="1212377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561281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pontos de luz">
            <a:extLst>
              <a:ext uri="{FF2B5EF4-FFF2-40B4-BE49-F238E27FC236}">
                <a16:creationId xmlns:a16="http://schemas.microsoft.com/office/drawing/2014/main" id="{20A520D0-11CF-4639-8537-F56A8A2FDCF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2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D44BCB7C-A6FC-4118-9027-468ECFDE64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62399" y="1862668"/>
            <a:ext cx="7197726" cy="2421464"/>
          </a:xfrm>
        </p:spPr>
        <p:txBody>
          <a:bodyPr rtlCol="0">
            <a:normAutofit/>
          </a:bodyPr>
          <a:lstStyle/>
          <a:p>
            <a:pPr rtl="0"/>
            <a:r>
              <a:rPr lang="pt-BR" b="1" dirty="0"/>
              <a:t>Obrigado!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B64FA72-B055-4AE3-A6FD-8071BD687C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62399" y="5090221"/>
            <a:ext cx="7197726" cy="1405467"/>
          </a:xfrm>
        </p:spPr>
        <p:txBody>
          <a:bodyPr rtlCol="0">
            <a:normAutofit/>
          </a:bodyPr>
          <a:lstStyle/>
          <a:p>
            <a:pPr rtl="0"/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Jose Anderson rodrigues da silva</a:t>
            </a:r>
          </a:p>
          <a:p>
            <a:pPr rtl="0"/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Mauro </a:t>
            </a:r>
            <a:r>
              <a:rPr lang="pt-BR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jUnior</a:t>
            </a:r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de oliveira lima</a:t>
            </a:r>
          </a:p>
          <a:p>
            <a:pPr rtl="0"/>
            <a:r>
              <a:rPr lang="pt-BR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Samuel rocha lima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B11FFC93-A5E0-4D09-9D53-11CF9E786FB9}"/>
              </a:ext>
            </a:extLst>
          </p:cNvPr>
          <p:cNvSpPr txBox="1"/>
          <p:nvPr/>
        </p:nvSpPr>
        <p:spPr>
          <a:xfrm>
            <a:off x="9208655" y="4438304"/>
            <a:ext cx="21151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>
                <a:solidFill>
                  <a:schemeClr val="bg2">
                    <a:lumMod val="40000"/>
                    <a:lumOff val="60000"/>
                  </a:schemeClr>
                </a:solidFill>
              </a:rPr>
              <a:t>Grupo 26</a:t>
            </a:r>
          </a:p>
        </p:txBody>
      </p:sp>
    </p:spTree>
    <p:extLst>
      <p:ext uri="{BB962C8B-B14F-4D97-AF65-F5344CB8AC3E}">
        <p14:creationId xmlns:p14="http://schemas.microsoft.com/office/powerpoint/2010/main" val="2939930866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110_TF22566005_Win32" id="{1FE15E78-71C6-4ADF-885B-997C2E84CB56}" vid="{D5F81D91-54CE-45CD-A8B2-CD19AFE3591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0D51BCB-0419-432E-B7F1-25548446A62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F08B90B-70ED-4539-9C14-FB2728D906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3.xml><?xml version="1.0" encoding="utf-8"?>
<ds:datastoreItem xmlns:ds="http://schemas.openxmlformats.org/officeDocument/2006/customXml" ds:itemID="{9E8D3305-1D9D-4BC8-A40F-6F8AE50BD7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futurístico</Template>
  <TotalTime>766</TotalTime>
  <Words>437</Words>
  <Application>Microsoft Office PowerPoint</Application>
  <PresentationFormat>Widescreen</PresentationFormat>
  <Paragraphs>67</Paragraphs>
  <Slides>6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Corbel</vt:lpstr>
      <vt:lpstr>Trebuchet MS</vt:lpstr>
      <vt:lpstr>Celestial</vt:lpstr>
      <vt:lpstr>Apresentação do PowerPoint</vt:lpstr>
      <vt:lpstr>Contexto</vt:lpstr>
      <vt:lpstr>Objetivo</vt:lpstr>
      <vt:lpstr>Recrutador IA</vt:lpstr>
      <vt:lpstr>Conclusão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Datathon</dc:title>
  <dc:creator>ADM</dc:creator>
  <cp:lastModifiedBy>Mauro Junior de Oliveira Lima</cp:lastModifiedBy>
  <cp:revision>67</cp:revision>
  <dcterms:created xsi:type="dcterms:W3CDTF">2025-05-17T13:05:31Z</dcterms:created>
  <dcterms:modified xsi:type="dcterms:W3CDTF">2025-05-19T23:19:46Z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