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733C5-53B7-E254-7EF2-3B5ABE31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Mijn game development examen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CB6827-336C-8CD5-C2C2-92152D1CD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Mauro Scheltens</a:t>
            </a:r>
          </a:p>
        </p:txBody>
      </p:sp>
    </p:spTree>
    <p:extLst>
      <p:ext uri="{BB962C8B-B14F-4D97-AF65-F5344CB8AC3E}">
        <p14:creationId xmlns:p14="http://schemas.microsoft.com/office/powerpoint/2010/main" val="6075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3F852-918C-68CF-E048-5CF0D1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B94B4E-C925-882E-99C4-6D035184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Ontwikkelproces</a:t>
            </a:r>
          </a:p>
          <a:p>
            <a:endParaRPr lang="nl-NL" dirty="0"/>
          </a:p>
          <a:p>
            <a:r>
              <a:rPr lang="nl-NL" dirty="0"/>
              <a:t>Documentatie</a:t>
            </a:r>
          </a:p>
          <a:p>
            <a:endParaRPr lang="nl-NL" dirty="0"/>
          </a:p>
          <a:p>
            <a:r>
              <a:rPr lang="nl-NL" dirty="0"/>
              <a:t>Demo</a:t>
            </a:r>
          </a:p>
          <a:p>
            <a:endParaRPr lang="nl-NL" dirty="0"/>
          </a:p>
          <a:p>
            <a:r>
              <a:rPr lang="nl-NL" dirty="0"/>
              <a:t>Toekomstige verbeteringen</a:t>
            </a:r>
          </a:p>
        </p:txBody>
      </p:sp>
    </p:spTree>
    <p:extLst>
      <p:ext uri="{BB962C8B-B14F-4D97-AF65-F5344CB8AC3E}">
        <p14:creationId xmlns:p14="http://schemas.microsoft.com/office/powerpoint/2010/main" val="327370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D615-126E-3345-C71C-64498DAD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36237F-5FC3-E4CE-359C-156F4C38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Opdrachten bekijken</a:t>
            </a:r>
          </a:p>
          <a:p>
            <a:endParaRPr lang="nl-NL" dirty="0"/>
          </a:p>
          <a:p>
            <a:r>
              <a:rPr lang="nl-NL" dirty="0" err="1"/>
              <a:t>Todo</a:t>
            </a:r>
            <a:r>
              <a:rPr lang="nl-NL" dirty="0"/>
              <a:t> list maken</a:t>
            </a:r>
          </a:p>
          <a:p>
            <a:endParaRPr lang="nl-NL" dirty="0"/>
          </a:p>
          <a:p>
            <a:r>
              <a:rPr lang="nl-NL" dirty="0"/>
              <a:t>Idee bedenken</a:t>
            </a:r>
          </a:p>
          <a:p>
            <a:endParaRPr lang="nl-NL" dirty="0"/>
          </a:p>
          <a:p>
            <a:r>
              <a:rPr lang="nl-NL" dirty="0" err="1"/>
              <a:t>Developen</a:t>
            </a:r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0695102-BB28-E1F0-FEF2-5B4FA2D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14" y="3672636"/>
            <a:ext cx="4574774" cy="16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F8A95-3328-F067-1D55-94C05E3A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4F162-5D00-CB87-C2AA-CE2ADE0E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Game Design Document</a:t>
            </a:r>
          </a:p>
          <a:p>
            <a:endParaRPr lang="nl-NL" dirty="0"/>
          </a:p>
          <a:p>
            <a:r>
              <a:rPr lang="nl-NL" dirty="0"/>
              <a:t>Logboek</a:t>
            </a:r>
          </a:p>
          <a:p>
            <a:endParaRPr lang="nl-NL" dirty="0"/>
          </a:p>
          <a:p>
            <a:r>
              <a:rPr lang="nl-NL" dirty="0"/>
              <a:t>Ontwikkelomgeving document</a:t>
            </a:r>
          </a:p>
          <a:p>
            <a:endParaRPr lang="nl-NL" dirty="0"/>
          </a:p>
          <a:p>
            <a:r>
              <a:rPr lang="nl-NL" dirty="0"/>
              <a:t>Overdracht document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FCEE7-6ED6-12A6-1669-9E941C5D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995C74-2D93-86E0-F6CA-B51FB434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Tijd voor de demo!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F81E46F-729E-3451-C696-6306AC03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9" y="2980520"/>
            <a:ext cx="648518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3BAF6-2F61-9CC7-BE84-DECE527C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Toekomstige verbeteringen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FF12B-2327-F06A-6CCD-2D41327F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effects</a:t>
            </a:r>
            <a:endParaRPr lang="nl-NL" dirty="0"/>
          </a:p>
          <a:p>
            <a:endParaRPr lang="nl-NL" dirty="0"/>
          </a:p>
          <a:p>
            <a:r>
              <a:rPr lang="nl-NL" dirty="0"/>
              <a:t>Highscore</a:t>
            </a:r>
          </a:p>
          <a:p>
            <a:endParaRPr lang="nl-NL" dirty="0"/>
          </a:p>
          <a:p>
            <a:r>
              <a:rPr lang="nl-NL" dirty="0"/>
              <a:t>Verschillende auto’s</a:t>
            </a:r>
          </a:p>
          <a:p>
            <a:endParaRPr lang="nl-NL" dirty="0"/>
          </a:p>
          <a:p>
            <a:r>
              <a:rPr lang="nl-NL" dirty="0"/>
              <a:t>Map mooi maken</a:t>
            </a:r>
          </a:p>
          <a:p>
            <a:endParaRPr lang="nl-NL" dirty="0"/>
          </a:p>
          <a:p>
            <a:r>
              <a:rPr lang="nl-NL" dirty="0"/>
              <a:t>Verschillende mappen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2912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4317</TotalTime>
  <Words>48</Words>
  <Application>Microsoft Office PowerPoint</Application>
  <PresentationFormat>Breedbeeld</PresentationFormat>
  <Paragraphs>38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Mijn game development examen</vt:lpstr>
      <vt:lpstr>Inleiding</vt:lpstr>
      <vt:lpstr>Ontwikkelproces</vt:lpstr>
      <vt:lpstr>Documentatie</vt:lpstr>
      <vt:lpstr>Demo</vt:lpstr>
      <vt:lpstr>Toekomstige verbeteringen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stage bij Bravoure</dc:title>
  <dc:creator>Mauro Scheltens</dc:creator>
  <cp:lastModifiedBy>Mauro Scheltens</cp:lastModifiedBy>
  <cp:revision>4</cp:revision>
  <dcterms:created xsi:type="dcterms:W3CDTF">2022-12-02T12:32:58Z</dcterms:created>
  <dcterms:modified xsi:type="dcterms:W3CDTF">2023-06-09T12:26:07Z</dcterms:modified>
</cp:coreProperties>
</file>