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88642" y="257576"/>
            <a:ext cx="10586434" cy="650383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CO" smtClean="0"/>
              <a:t>CORPORACION </a:t>
            </a:r>
            <a:r>
              <a:rPr lang="es-CO" dirty="0"/>
              <a:t>DE ESTUDIOS TECNOLOGICOS DEL NORTE DEL </a:t>
            </a:r>
            <a:r>
              <a:rPr lang="es-CO" dirty="0" smtClean="0"/>
              <a:t>VALLE</a:t>
            </a: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/>
              <a:t>Trabajo de: </a:t>
            </a:r>
            <a:r>
              <a:rPr lang="es-CO" dirty="0" smtClean="0"/>
              <a:t>INTELIGENCIA ARTIFICIAL</a:t>
            </a:r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/>
              <a:t>Presentado </a:t>
            </a:r>
            <a:r>
              <a:rPr lang="es-CO" dirty="0" smtClean="0"/>
              <a:t>a: </a:t>
            </a:r>
            <a:r>
              <a:rPr lang="es-CO" sz="2200" dirty="0" smtClean="0"/>
              <a:t>CARLOS ALBERTO LONDOÑO LOAIZA</a:t>
            </a:r>
          </a:p>
          <a:p>
            <a:pPr marL="0" indent="0" algn="ctr">
              <a:buNone/>
            </a:pPr>
            <a:endParaRPr lang="es-CO" sz="2200" dirty="0" smtClean="0"/>
          </a:p>
          <a:p>
            <a:pPr marL="0" indent="0" algn="ctr">
              <a:buNone/>
            </a:pPr>
            <a:r>
              <a:rPr lang="es-CO" dirty="0" smtClean="0"/>
              <a:t>Presentado </a:t>
            </a:r>
            <a:r>
              <a:rPr lang="es-CO" dirty="0"/>
              <a:t>por: CARLOS DAVID MOSQUERA </a:t>
            </a:r>
            <a:r>
              <a:rPr lang="es-CO" dirty="0" smtClean="0"/>
              <a:t>ASTIE &amp; MAURICIO GRANADA QUINTERO</a:t>
            </a: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 smtClean="0"/>
              <a:t>Programa</a:t>
            </a:r>
            <a:r>
              <a:rPr lang="es-CO" dirty="0"/>
              <a:t>: INGENIERIA DE </a:t>
            </a:r>
            <a:r>
              <a:rPr lang="es-CO" dirty="0" smtClean="0"/>
              <a:t>SISTEMAS</a:t>
            </a: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/>
              <a:t>Fecha: </a:t>
            </a:r>
            <a:r>
              <a:rPr lang="es-CO" dirty="0" smtClean="0"/>
              <a:t>10/10/16</a:t>
            </a: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 smtClean="0"/>
              <a:t>Cartago-Valle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84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6" y="154547"/>
            <a:ext cx="6619741" cy="65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9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23" y="154551"/>
            <a:ext cx="6820915" cy="52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3" y="717232"/>
            <a:ext cx="9905998" cy="43755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CARRO Control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remoto por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b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(Detector de obstáculos)</a:t>
            </a: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08" y="1378847"/>
            <a:ext cx="1681230" cy="1681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28" y="1378847"/>
            <a:ext cx="1714768" cy="1714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33" y="1378847"/>
            <a:ext cx="1715347" cy="1681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26" y="1378847"/>
            <a:ext cx="1835239" cy="1714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08" y="4180269"/>
            <a:ext cx="1714768" cy="1714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97" y="4180269"/>
            <a:ext cx="1714768" cy="1714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02" y="4154377"/>
            <a:ext cx="1715347" cy="17665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71" y="4154377"/>
            <a:ext cx="1715347" cy="17665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tángulo 14"/>
          <p:cNvSpPr/>
          <p:nvPr/>
        </p:nvSpPr>
        <p:spPr>
          <a:xfrm>
            <a:off x="1873301" y="3093615"/>
            <a:ext cx="1901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Arduino Uno</a:t>
            </a:r>
            <a:endParaRPr lang="es-ES" sz="2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105796" y="3093615"/>
            <a:ext cx="144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Bluetooth</a:t>
            </a:r>
          </a:p>
          <a:p>
            <a:pPr algn="ctr"/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E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hc-05</a:t>
            </a:r>
            <a:endParaRPr lang="es-ES" sz="2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912363" y="3093614"/>
            <a:ext cx="23166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puente </a:t>
            </a:r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 L293D</a:t>
            </a:r>
            <a:endParaRPr lang="es-ES" sz="2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512644" y="3093613"/>
            <a:ext cx="16527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Conectores</a:t>
            </a:r>
          </a:p>
          <a:p>
            <a:pPr algn="ctr"/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Jumper</a:t>
            </a:r>
            <a:endParaRPr lang="es-ES" sz="2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618463" y="5895037"/>
            <a:ext cx="23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sensor Ultrasónico</a:t>
            </a:r>
          </a:p>
          <a:p>
            <a:pPr algn="ctr"/>
            <a:r>
              <a:rPr lang="es-ES" sz="2400" dirty="0" smtClean="0"/>
              <a:t> HC-SR04</a:t>
            </a:r>
            <a:endParaRPr lang="es-ES" sz="2400" dirty="0"/>
          </a:p>
        </p:txBody>
      </p:sp>
      <p:sp>
        <p:nvSpPr>
          <p:cNvPr id="20" name="Rectángulo 19"/>
          <p:cNvSpPr/>
          <p:nvPr/>
        </p:nvSpPr>
        <p:spPr>
          <a:xfrm>
            <a:off x="3951721" y="5895037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/>
              <a:t>motor reductor</a:t>
            </a:r>
            <a:endParaRPr lang="es-ES" sz="2400" dirty="0"/>
          </a:p>
        </p:txBody>
      </p:sp>
      <p:sp>
        <p:nvSpPr>
          <p:cNvPr id="21" name="Rectángulo 20"/>
          <p:cNvSpPr/>
          <p:nvPr/>
        </p:nvSpPr>
        <p:spPr>
          <a:xfrm>
            <a:off x="6094412" y="5920928"/>
            <a:ext cx="1899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/>
              <a:t>batería </a:t>
            </a:r>
            <a:r>
              <a:rPr lang="es-ES" sz="2400" dirty="0"/>
              <a:t>de 9v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8380771" y="5920928"/>
            <a:ext cx="1608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protoboard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479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3" y="717232"/>
            <a:ext cx="9905998" cy="43755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CARRO Control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remoto por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b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(Detector de obstáculos)</a:t>
            </a: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1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3" y="1738648"/>
            <a:ext cx="4878389" cy="361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Materiales anexos:</a:t>
            </a:r>
          </a:p>
          <a:p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Cinta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pegante </a:t>
            </a:r>
          </a:p>
          <a:p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Lamina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Rueda loca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correas de seguridad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protoboard</a:t>
            </a:r>
          </a:p>
          <a:p>
            <a:endParaRPr lang="es-C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6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50006" y="450760"/>
            <a:ext cx="10470524" cy="60788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este proyecto, empezamos por soldar los cables en los  moto reductores con un cautín y los unimos para pegarlo a la parte inferior de la protoboard. </a:t>
            </a:r>
            <a:endParaRPr lang="es-CO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Luego </a:t>
            </a: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ensamblamos las llantas (La terminación de las llantas es en </a:t>
            </a: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misma del eje del moto reductor, de tal forma que </a:t>
            </a: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encajará </a:t>
            </a: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perfecto</a:t>
            </a: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s-CO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Seguimos con la instalación de la rueda loca </a:t>
            </a: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la protoboard no quede pegando en la superficie y el carro se pueda desplazar </a:t>
            </a: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mejor forma.</a:t>
            </a:r>
            <a:b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Instalamos el arduino en la Protoboard, asegurándolo con una correa de seguridad, la parte del conector USB debe quedar hacia la parte externa para programarlo desde la </a:t>
            </a: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computadora.</a:t>
            </a:r>
          </a:p>
          <a:p>
            <a:pPr marL="0" indent="0">
              <a:buNone/>
            </a:pPr>
            <a:endParaRPr lang="es-CO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parte frontal (del lado de las llantas) instalaremos el sensor de distancia ultra sonido, no se puede instalar en la protoboard en un mismo lado ya que esto </a:t>
            </a: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mostraría errores en la lectura del código, </a:t>
            </a: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montamos la protoboard mini y la aseguramos con una correa de </a:t>
            </a: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seguridad, ya </a:t>
            </a:r>
            <a:r>
              <a:rPr lang="es-C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la protoboard mini se podrán hacer más fácil las </a:t>
            </a:r>
            <a:r>
              <a:rPr lang="es-CO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conexiones.</a:t>
            </a:r>
            <a:endParaRPr lang="es-CO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76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5611" y="437881"/>
            <a:ext cx="10972799" cy="6317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Procedemos con la instalación del puente H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 estar cerca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 mini protoboard.</a:t>
            </a:r>
          </a:p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moto reductor 1 se conecta a los pines 3 y 6 del Puente H, el moto reductor 2 se conecta a los pines 11 y 14 del Puente H</a:t>
            </a:r>
          </a:p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Seguimos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la instalación de la batería, el negativo de la batería siempre va unificado a todo el circuito y el positivo tierra.</a:t>
            </a:r>
          </a:p>
          <a:p>
            <a:pPr marL="0" indent="0">
              <a:buNone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Realizaremos el código que nos permitirá mover las 2 ruedas a través del puente H recibiendo los comandos de la aplicación Android por vía Bluetooth.</a:t>
            </a:r>
          </a:p>
          <a:p>
            <a:pPr marL="0" indent="0">
              <a:buNone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Luego instalamos el modulo bluetooth, este cuenta con 4 puntos de conexión, VCC que ira conectado a los 5 voltios, GND que va conectado a tierra, TXD va cruzado, va conectado con recepción del arduino y RXD que va cruzado conectado a la trasmisión (TXD y RXD lo conectaremos luego). </a:t>
            </a:r>
            <a:endParaRPr lang="es-C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2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Antes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conectar TXD y RXD debemos haber descargado el programa al Arduino ya que si los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conectamos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corremos el programa no funcionará, luego cargado el programa ahora si podemos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conectarlos.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8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8399" y="446414"/>
            <a:ext cx="10468364" cy="621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Copiamos el código en arduino (El cual esta mas</a:t>
            </a:r>
            <a:r>
              <a:rPr kumimoji="0" lang="es-CO" altLang="es-CO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adelante)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Necesitaremos descargar la aplicación (Arduino Control Car) al celular para poder controlar el carro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Luego de haber descargado la aplicación, vinculamos nuestro bluetooth con el del carro para empezar la prueba.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Cargamos el código desde la computadora para la prueba, luego de haberla realizado continuamos a desconectar y realizarlo con carga independiente (batería).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Continuaremos con la instalación de los cables del sensor de Ultra sonido, este cuenta con 4 puntos de conexión, GND: A tierra, Echo: Pin 2,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Pin 3, VCC: 5 voltios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r>
              <a:rPr kumimoji="0" lang="es-CO" alt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tabla de la verdad</a:t>
            </a:r>
            <a:r>
              <a:rPr kumimoji="0" lang="es-CO" altLang="es-CO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 veremos a continuación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definimos para asignarle los valores de dirección al carro.</a:t>
            </a:r>
            <a:b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Definimos las variables A: hacia adelante, B: hacia la izquierda, C: Se detiene, D: Hacia la derecha, E: Hacia atrás, F: encendido, g: apagado.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29100" algn="l"/>
              </a:tabLst>
            </a:pPr>
            <a:endParaRPr lang="es-CO" altLang="es-CO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/>
            <a:r>
              <a:rPr lang="es-CO" altLang="es-CO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Continuaremos </a:t>
            </a:r>
            <a:r>
              <a:rPr lang="es-CO" alt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 el </a:t>
            </a:r>
            <a:r>
              <a:rPr lang="es-CO" altLang="es-CO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código.</a:t>
            </a:r>
            <a:r>
              <a:rPr lang="es-CO" alt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CO" alt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980" y="1513780"/>
            <a:ext cx="7205508" cy="30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90" y="160984"/>
            <a:ext cx="7456867" cy="65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2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087" y="103031"/>
            <a:ext cx="6859552" cy="6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2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263</TotalTime>
  <Words>440</Words>
  <Application>Microsoft Office PowerPoint</Application>
  <PresentationFormat>Panorámica</PresentationFormat>
  <Paragraphs>63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Trebuchet MS</vt:lpstr>
      <vt:lpstr>Tw Cen MT</vt:lpstr>
      <vt:lpstr>Circuito</vt:lpstr>
      <vt:lpstr>Presentación de PowerPoint</vt:lpstr>
      <vt:lpstr>Proyecto CARRO Control remoto por Bluetooth  (Detector de obstáculos) </vt:lpstr>
      <vt:lpstr>Proyecto CARRO Control remoto por Bluetooth  (Detector de obstáculos)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Control remoto por Bluetooth (Detector de obstáculos)</dc:title>
  <dc:creator>equipo</dc:creator>
  <cp:lastModifiedBy>Windows User</cp:lastModifiedBy>
  <cp:revision>20</cp:revision>
  <dcterms:created xsi:type="dcterms:W3CDTF">2016-10-10T15:02:26Z</dcterms:created>
  <dcterms:modified xsi:type="dcterms:W3CDTF">2016-10-11T00:27:22Z</dcterms:modified>
</cp:coreProperties>
</file>