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67" r:id="rId11"/>
    <p:sldId id="26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88642" y="257576"/>
            <a:ext cx="10586434" cy="65038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CO" dirty="0" smtClean="0"/>
              <a:t>CORPORACION </a:t>
            </a:r>
            <a:r>
              <a:rPr lang="es-CO" dirty="0"/>
              <a:t>DE ESTUDIOS TECNOLOGICOS DEL NORTE DEL </a:t>
            </a:r>
            <a:r>
              <a:rPr lang="es-CO" dirty="0" smtClean="0"/>
              <a:t>VALLE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Trabajo de: </a:t>
            </a:r>
            <a:r>
              <a:rPr lang="es-CO" dirty="0" smtClean="0"/>
              <a:t>INTELIGENCIA ARTIFICIAL</a:t>
            </a:r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Presentado </a:t>
            </a:r>
            <a:r>
              <a:rPr lang="es-CO" dirty="0" smtClean="0"/>
              <a:t>a: </a:t>
            </a:r>
            <a:r>
              <a:rPr lang="es-CO" sz="2200" dirty="0" smtClean="0"/>
              <a:t>CARLOS ALBERTO LONDOÑO LOAIZA</a:t>
            </a:r>
          </a:p>
          <a:p>
            <a:pPr marL="0" indent="0" algn="ctr">
              <a:buNone/>
            </a:pPr>
            <a:endParaRPr lang="es-CO" sz="2200" dirty="0" smtClean="0"/>
          </a:p>
          <a:p>
            <a:pPr marL="0" indent="0" algn="ctr">
              <a:buNone/>
            </a:pPr>
            <a:r>
              <a:rPr lang="es-CO" dirty="0" smtClean="0"/>
              <a:t>Presentado </a:t>
            </a:r>
            <a:r>
              <a:rPr lang="es-CO" dirty="0"/>
              <a:t>por: CARLOS DAVID MOSQUERA </a:t>
            </a:r>
            <a:r>
              <a:rPr lang="es-CO" dirty="0" smtClean="0"/>
              <a:t>ASTIE &amp; MAURICIO GRANADA QUINTERO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Programa</a:t>
            </a:r>
            <a:r>
              <a:rPr lang="es-CO" dirty="0"/>
              <a:t>: INGENIERIA DE </a:t>
            </a:r>
            <a:r>
              <a:rPr lang="es-CO" dirty="0" smtClean="0"/>
              <a:t>SISTEMAS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Fecha: </a:t>
            </a:r>
            <a:r>
              <a:rPr lang="es-CO" dirty="0" smtClean="0"/>
              <a:t>09/11/16</a:t>
            </a: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Cartago-Valle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84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14900" y="2777515"/>
            <a:ext cx="876244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¡¡ GRACIAS POR SU ATENCION !!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3" y="717232"/>
            <a:ext cx="9905998" cy="43755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CARRO Control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por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b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(Detector de obstáculos)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8" y="1378847"/>
            <a:ext cx="1681230" cy="1681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28" y="1378847"/>
            <a:ext cx="1714768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33" y="1378847"/>
            <a:ext cx="1715347" cy="1681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26" y="1378847"/>
            <a:ext cx="1835239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8" y="4180269"/>
            <a:ext cx="1714768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97" y="4180269"/>
            <a:ext cx="1714768" cy="1714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02" y="4154377"/>
            <a:ext cx="1715347" cy="1766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71" y="4154377"/>
            <a:ext cx="1715347" cy="1766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ángulo 14"/>
          <p:cNvSpPr/>
          <p:nvPr/>
        </p:nvSpPr>
        <p:spPr>
          <a:xfrm>
            <a:off x="1873301" y="3093615"/>
            <a:ext cx="1901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Arduino Uno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105796" y="3093615"/>
            <a:ext cx="144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Bluetooth</a:t>
            </a:r>
          </a:p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hc-05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912363" y="3093614"/>
            <a:ext cx="23166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puente </a:t>
            </a:r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 L293D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512644" y="3093613"/>
            <a:ext cx="1652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Conectores</a:t>
            </a:r>
          </a:p>
          <a:p>
            <a:pPr algn="ctr"/>
            <a:r>
              <a:rPr lang="es-ES" sz="2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Jumper</a:t>
            </a:r>
            <a:endParaRPr lang="es-ES" sz="2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618463" y="5895037"/>
            <a:ext cx="23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sensor Ultrasónico</a:t>
            </a:r>
          </a:p>
          <a:p>
            <a:pPr algn="ctr"/>
            <a:r>
              <a:rPr lang="es-ES" sz="2400" dirty="0" smtClean="0"/>
              <a:t> HC-SR04</a:t>
            </a:r>
            <a:endParaRPr lang="es-ES" sz="2400" dirty="0"/>
          </a:p>
        </p:txBody>
      </p:sp>
      <p:sp>
        <p:nvSpPr>
          <p:cNvPr id="20" name="Rectángulo 19"/>
          <p:cNvSpPr/>
          <p:nvPr/>
        </p:nvSpPr>
        <p:spPr>
          <a:xfrm>
            <a:off x="3951721" y="5895037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/>
              <a:t>motor reductor</a:t>
            </a:r>
            <a:endParaRPr lang="es-ES" sz="2400" dirty="0"/>
          </a:p>
        </p:txBody>
      </p:sp>
      <p:sp>
        <p:nvSpPr>
          <p:cNvPr id="21" name="Rectángulo 20"/>
          <p:cNvSpPr/>
          <p:nvPr/>
        </p:nvSpPr>
        <p:spPr>
          <a:xfrm>
            <a:off x="6094412" y="5920928"/>
            <a:ext cx="1899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/>
              <a:t>batería </a:t>
            </a:r>
            <a:r>
              <a:rPr lang="es-ES" sz="2400" dirty="0"/>
              <a:t>de 9v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380771" y="5920928"/>
            <a:ext cx="1608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protoboard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479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3" y="717232"/>
            <a:ext cx="9905998" cy="43755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CARRO Control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por </a:t>
            </a: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b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(Detector de obstáculos)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2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3" y="1738648"/>
            <a:ext cx="4878389" cy="361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Materiales anexos:</a:t>
            </a:r>
          </a:p>
          <a:p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Cinta 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pegante </a:t>
            </a:r>
          </a:p>
          <a:p>
            <a:r>
              <a:rPr 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Lamina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Rueda loca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correas de seguridad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protoboard</a:t>
            </a:r>
          </a:p>
          <a:p>
            <a:endParaRPr lang="es-C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6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0175" y="0"/>
            <a:ext cx="8332631" cy="6709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4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br>
              <a:rPr lang="es-CO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ARDUINO   integrado L293D(Puente H)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pines </a:t>
            </a:r>
          </a:p>
          <a:p>
            <a:pPr marL="0" indent="0">
              <a:buNone/>
            </a:pP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5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10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6          15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7          7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8      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5V        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16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GND  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4, 5, 12, 13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 motor 1 pines 3 y 6 del Puente H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 motor 2  pines 11 y 14 del Puente H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 fuente de alimentación de los Motores se conecta a tierra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 positivo al pin 8 del puente H.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Conexión del Modulo Bluetooth HC-06 y el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ARDUINO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Bluetooth HC-06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 (RX)       TX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 (TX)       RX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5V           VCC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GND          </a:t>
            </a:r>
            <a:r>
              <a:rPr lang="es-CO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Ultrasonido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ARDUINO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Ultrasonido HC-SR04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            Echo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       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5V           VCC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GND     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8546" y="154546"/>
            <a:ext cx="6083634" cy="6503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 ///// recuerden que al incluir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librería servo se desactivan los PWM 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pines 9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10 del arduino uno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servo1;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AngSerDer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15;  ////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 derecha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AngSerCen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90; //////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 centro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165;    /////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 izquierda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5;      //// pines 5,6,7 y 8 al puente H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180;            // Velocidad de los motores se puede variar (0-255)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estado = '1';         // inicia en espera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pecho = 2;            // define el pin 2 como (pecho) para el Ultrasonido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            // define el pin 3 como 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el Ultrasonido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distancia;  // para Calcular distancia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DisDer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DisEcoDer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DisFrenteEco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287" y="0"/>
            <a:ext cx="6212424" cy="2369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    // inicia el puerto serial para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comunicacion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el Bluetooth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servo1.attach(11);   //// servo1 se conecta al pin 11, no usar 9 ni 10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(pecho, INPUT);   // define el pin 2 como entrada (pecho)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ptrig,OUTPUT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// define el pin 3 como salida  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(13,OUTPUT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Serial.available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()&gt;0){        // lee el bluetooth y almacena en estado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Serial.read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(estado=='2')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          //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desplazar al Frente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servo1.write(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AngSerCen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35910" y="361984"/>
            <a:ext cx="445609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(estado=='3')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         //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IZQ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servo1.write(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AngSerIzq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(estado=='4')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        //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Parar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servo1.write(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AngSerCen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(estado=='5')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         //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servo1.write(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AngSerDer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6971765" y="489397"/>
            <a:ext cx="38636" cy="58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1157" y="141667"/>
            <a:ext cx="6870878" cy="6568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(estado=='6')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         //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servo1.write(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AngSerCen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(estado =='7'){          //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ON,  se mueve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sensando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distancia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   // genera el pulso de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10us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(0.01);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(pecho, HIGH);              // Lee el tiempo del Echo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distancia = 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/ 29;            // calcula la distancia en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centimetros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(distancia &lt;= 15 &amp;&amp; distancia &gt;=2)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{                                        // si la distancia es menor de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(13,HIGH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             // Enciende LED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326780" y="0"/>
            <a:ext cx="7062429" cy="6194738"/>
          </a:xfrm>
        </p:spPr>
        <p:txBody>
          <a:bodyPr>
            <a:normAutofit/>
          </a:bodyPr>
          <a:lstStyle/>
          <a:p>
            <a:r>
              <a:rPr lang="es-CO" dirty="0"/>
              <a:t>     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////////////// voltear derecha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servo1.write(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AngSerDer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   // genera el pulso de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10us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(0.01);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(pecho, HIGH);              // Lee el tiempo del Echo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DisEcoDer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/ 29;            // calcula la distancia en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centimetros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DisDer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DisEcoDer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 ///guarda la variable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DisEcoDer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luego compararla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  <a:b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6954592" y="512046"/>
            <a:ext cx="51000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//////////////////voltear izquierda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servo1.write(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   // genera el pulso de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10us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(0.01);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ptrig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(pecho, HIGH);              // Lee el tiempo del Echo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duracion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 / 29;            // calcula la distancia en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centimetros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  ///guarda la variable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DisEcoIzq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luego compararla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6735649" y="154546"/>
            <a:ext cx="0" cy="651671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860" y="373487"/>
            <a:ext cx="6959399" cy="54949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/>
              <a:t>      </a:t>
            </a:r>
            <a:r>
              <a:rPr lang="es-CO" dirty="0" err="1"/>
              <a:t>if</a:t>
            </a:r>
            <a:r>
              <a:rPr lang="es-CO" dirty="0"/>
              <a:t> (</a:t>
            </a:r>
            <a:r>
              <a:rPr lang="es-CO" dirty="0" err="1"/>
              <a:t>DisDer</a:t>
            </a:r>
            <a:r>
              <a:rPr lang="es-CO" dirty="0"/>
              <a:t> &gt; </a:t>
            </a:r>
            <a:r>
              <a:rPr lang="es-CO" dirty="0" err="1"/>
              <a:t>DisIzq</a:t>
            </a:r>
            <a:r>
              <a:rPr lang="es-CO" dirty="0"/>
              <a:t>)   /// se comparan las variables y con ello las distancias</a:t>
            </a:r>
            <a:br>
              <a:rPr lang="es-CO" dirty="0"/>
            </a:br>
            <a:r>
              <a:rPr lang="es-CO" dirty="0"/>
              <a:t>      {</a:t>
            </a:r>
            <a:br>
              <a:rPr lang="es-CO" dirty="0"/>
            </a:br>
            <a:r>
              <a:rPr lang="es-CO" dirty="0"/>
              <a:t>    servo1.write(</a:t>
            </a:r>
            <a:r>
              <a:rPr lang="es-CO" dirty="0" err="1"/>
              <a:t>AngSerCen</a:t>
            </a:r>
            <a:r>
              <a:rPr lang="es-CO" dirty="0"/>
              <a:t>);    /// se detiene un momento voltea, retrocede un poco     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delay</a:t>
            </a:r>
            <a:r>
              <a:rPr lang="es-CO" dirty="0"/>
              <a:t>(400);                             ///  y elige su nueva dirección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derA</a:t>
            </a:r>
            <a:r>
              <a:rPr lang="es-CO" dirty="0"/>
              <a:t>, 0);  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izqA</a:t>
            </a:r>
            <a:r>
              <a:rPr lang="es-CO" dirty="0"/>
              <a:t>, 0);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derB</a:t>
            </a:r>
            <a:r>
              <a:rPr lang="es-CO" dirty="0"/>
              <a:t>, </a:t>
            </a:r>
            <a:r>
              <a:rPr lang="es-CO" dirty="0" err="1"/>
              <a:t>vel</a:t>
            </a:r>
            <a:r>
              <a:rPr lang="es-CO" dirty="0"/>
              <a:t>);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izqB</a:t>
            </a:r>
            <a:r>
              <a:rPr lang="es-CO" dirty="0"/>
              <a:t>, </a:t>
            </a:r>
            <a:r>
              <a:rPr lang="es-CO" dirty="0" err="1"/>
              <a:t>vel</a:t>
            </a:r>
            <a:r>
              <a:rPr lang="es-CO" dirty="0"/>
              <a:t>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delay</a:t>
            </a:r>
            <a:r>
              <a:rPr lang="es-CO" dirty="0"/>
              <a:t>(300);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derB</a:t>
            </a:r>
            <a:r>
              <a:rPr lang="es-CO" dirty="0"/>
              <a:t>, 0);  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izqB</a:t>
            </a:r>
            <a:r>
              <a:rPr lang="es-CO" dirty="0"/>
              <a:t>, </a:t>
            </a:r>
            <a:r>
              <a:rPr lang="es-CO" dirty="0" err="1"/>
              <a:t>vel</a:t>
            </a:r>
            <a:r>
              <a:rPr lang="es-CO" dirty="0"/>
              <a:t>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izqA</a:t>
            </a:r>
            <a:r>
              <a:rPr lang="es-CO" dirty="0"/>
              <a:t>, 0);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derA</a:t>
            </a:r>
            <a:r>
              <a:rPr lang="es-CO" dirty="0"/>
              <a:t>, </a:t>
            </a:r>
            <a:r>
              <a:rPr lang="es-CO" dirty="0" err="1"/>
              <a:t>vel</a:t>
            </a:r>
            <a:r>
              <a:rPr lang="es-CO" dirty="0"/>
              <a:t>);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delay</a:t>
            </a:r>
            <a:r>
              <a:rPr lang="es-CO" dirty="0"/>
              <a:t>(500);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derB</a:t>
            </a:r>
            <a:r>
              <a:rPr lang="es-CO" dirty="0"/>
              <a:t>, 0);  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izqB</a:t>
            </a:r>
            <a:r>
              <a:rPr lang="es-CO" dirty="0"/>
              <a:t>, 0);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derA</a:t>
            </a:r>
            <a:r>
              <a:rPr lang="es-CO" dirty="0"/>
              <a:t>, 0);   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izqA</a:t>
            </a:r>
            <a:r>
              <a:rPr lang="es-CO" dirty="0"/>
              <a:t>, 0);</a:t>
            </a:r>
            <a:br>
              <a:rPr lang="es-CO" dirty="0"/>
            </a:br>
            <a:r>
              <a:rPr lang="es-CO" dirty="0"/>
              <a:t>    </a:t>
            </a:r>
            <a:r>
              <a:rPr lang="es-CO" dirty="0" err="1"/>
              <a:t>delay</a:t>
            </a:r>
            <a:r>
              <a:rPr lang="es-CO" dirty="0"/>
              <a:t>(200);</a:t>
            </a:r>
            <a:br>
              <a:rPr lang="es-CO" dirty="0"/>
            </a:br>
            <a:r>
              <a:rPr lang="es-CO" dirty="0"/>
              <a:t>  </a:t>
            </a:r>
            <a:br>
              <a:rPr lang="es-CO" dirty="0"/>
            </a:br>
            <a:r>
              <a:rPr lang="es-CO" dirty="0"/>
              <a:t>      }</a:t>
            </a:r>
            <a:br>
              <a:rPr lang="es-CO" dirty="0"/>
            </a:b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7508381" y="373487"/>
            <a:ext cx="399245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DisDer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DisIzq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{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servo1.write(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AngSerCen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izqB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izqA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}</a:t>
            </a:r>
            <a:b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Si no hay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obstáculos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desplaza al frente 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6890197" y="373487"/>
            <a:ext cx="25758" cy="564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398</TotalTime>
  <Words>104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Circuito</vt:lpstr>
      <vt:lpstr>Presentación de PowerPoint</vt:lpstr>
      <vt:lpstr>Proyecto CARRO Control remoto por Bluetooth  (Detector de obstáculos) </vt:lpstr>
      <vt:lpstr>Proyecto CARRO Control remoto por Bluetooth  (Detector de obstáculos)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Control remoto por Bluetooth (Detector de obstáculos)</dc:title>
  <dc:creator>equipo</dc:creator>
  <cp:lastModifiedBy>equipo</cp:lastModifiedBy>
  <cp:revision>28</cp:revision>
  <dcterms:created xsi:type="dcterms:W3CDTF">2016-10-10T15:02:26Z</dcterms:created>
  <dcterms:modified xsi:type="dcterms:W3CDTF">2016-11-09T22:54:25Z</dcterms:modified>
</cp:coreProperties>
</file>