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5"/>
            <p14:sldId id="264"/>
            <p14:sldId id="266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452" autoAdjust="0"/>
    <p:restoredTop sz="76844" autoAdjust="0"/>
  </p:normalViewPr>
  <p:slideViewPr>
    <p:cSldViewPr snapToGrid="0" snapToObjects="1">
      <p:cViewPr>
        <p:scale>
          <a:sx n="66" d="100"/>
          <a:sy n="66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046" y="55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0899" y="4715907"/>
            <a:ext cx="5200333" cy="4467701"/>
          </a:xfrm>
        </p:spPr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kern="1200" dirty="0" smtClean="0">
                <a:solidFill>
                  <a:schemeClr val="tx1"/>
                </a:solidFill>
                <a:effectLst/>
              </a:rPr>
              <a:t>Además de los controles comunes que tenemos disponibles en la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toolbox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,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GeneXus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 nos permite crear nuestros propios controles o usar controles creados por otros, los llamados “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user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controls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” o “extended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controls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”.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1922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Extended </a:t>
            </a:r>
            <a:r>
              <a:rPr lang="es-ES" dirty="0" err="1"/>
              <a:t>Controls</a:t>
            </a:r>
            <a:r>
              <a:rPr lang="es-ES" dirty="0"/>
              <a:t> nos permiten crear aplicaciones con interfaces de usuario ricas y fáciles de usar, por ejemplo incorporando </a:t>
            </a:r>
            <a:r>
              <a:rPr lang="es-ES" dirty="0" err="1"/>
              <a:t>menúes</a:t>
            </a:r>
            <a:r>
              <a:rPr lang="es-ES" dirty="0"/>
              <a:t>, mapas, gráficas, calendarios, diagramas y otra serie de recursos. 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5975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más información sobre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Controls</a:t>
            </a:r>
            <a:r>
              <a:rPr lang="es-ES" dirty="0"/>
              <a:t>, vea la página del </a:t>
            </a:r>
            <a:r>
              <a:rPr lang="es-ES" dirty="0" err="1"/>
              <a:t>Community</a:t>
            </a:r>
            <a:r>
              <a:rPr lang="es-ES" dirty="0"/>
              <a:t> Wiki sobre este tema, en el link que se muestra en pantalla.             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49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69949" y="4715907"/>
            <a:ext cx="5200333" cy="4467701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kern="1200" dirty="0" smtClean="0">
                <a:solidFill>
                  <a:schemeClr val="tx1"/>
                </a:solidFill>
                <a:effectLst/>
              </a:rPr>
              <a:t>Para más información sobre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User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Controls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, vea la página del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Community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 Wiki sobre este tema, en el link que se muestra en pantalla.              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2896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4404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kern="1200" dirty="0" smtClean="0">
                <a:solidFill>
                  <a:schemeClr val="tx1"/>
                </a:solidFill>
                <a:effectLst/>
              </a:rPr>
              <a:t>Y para acceder a los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User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ES" kern="1200" dirty="0" err="1" smtClean="0">
                <a:solidFill>
                  <a:schemeClr val="tx1"/>
                </a:solidFill>
                <a:effectLst/>
              </a:rPr>
              <a:t>Controls</a:t>
            </a:r>
            <a:r>
              <a:rPr lang="es-ES" kern="1200" dirty="0" smtClean="0">
                <a:solidFill>
                  <a:schemeClr val="tx1"/>
                </a:solidFill>
                <a:effectLst/>
              </a:rPr>
              <a:t>  publicados por la comunidad y descargarlos, vaya al sitio que se muestra.</a:t>
            </a:r>
            <a:endParaRPr lang="es-UY" kern="1200" dirty="0" smtClean="0">
              <a:solidFill>
                <a:schemeClr val="tx1"/>
              </a:solidFill>
              <a:effectLst/>
            </a:endParaRP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9096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wmv"/><Relationship Id="rId7" Type="http://schemas.openxmlformats.org/officeDocument/2006/relationships/image" Target="../media/image6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gxtechnical.com/commwiki/servlet/hwiki?Category:User+Controls,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087" y="2541613"/>
            <a:ext cx="6763656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COMPONENTES DE PANTALLAS</a:t>
            </a:r>
            <a:br>
              <a:rPr lang="en-US" spc="-60" dirty="0" smtClean="0"/>
            </a:br>
            <a:r>
              <a:rPr lang="en-US" sz="2400" b="0" spc="-20" dirty="0" smtClean="0"/>
              <a:t>Extended Controls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7" y="3703326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3767" y="1124744"/>
            <a:ext cx="3237732" cy="5040560"/>
            <a:chOff x="2483767" y="1124744"/>
            <a:chExt cx="3237732" cy="5040560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124744"/>
              <a:ext cx="2733675" cy="489585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Oval 3"/>
            <p:cNvSpPr/>
            <p:nvPr/>
          </p:nvSpPr>
          <p:spPr bwMode="auto">
            <a:xfrm>
              <a:off x="2483767" y="4581128"/>
              <a:ext cx="3237731" cy="1584176"/>
            </a:xfrm>
            <a:prstGeom prst="ellipse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" name="Title 1"/>
          <p:cNvSpPr>
            <a:spLocks noGrp="1"/>
          </p:cNvSpPr>
          <p:nvPr/>
        </p:nvSpPr>
        <p:spPr bwMode="auto">
          <a:xfrm>
            <a:off x="251520" y="332656"/>
            <a:ext cx="8534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dirty="0" smtClean="0">
                <a:solidFill>
                  <a:srgbClr val="93AE43"/>
                </a:solidFill>
              </a:rPr>
              <a:t>Extended </a:t>
            </a:r>
            <a:r>
              <a:rPr lang="es-UY" dirty="0" err="1" smtClean="0">
                <a:solidFill>
                  <a:srgbClr val="93AE43"/>
                </a:solidFill>
              </a:rPr>
              <a:t>Controls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COMPONENTES DE PANTALLA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ser Controls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59632" y="692141"/>
            <a:ext cx="6598923" cy="3546922"/>
          </a:xfrm>
          <a:prstGeom prst="rect">
            <a:avLst/>
          </a:prstGeom>
        </p:spPr>
      </p:pic>
      <p:pic>
        <p:nvPicPr>
          <p:cNvPr id="3" name="scrool.wm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9631" y="3167317"/>
            <a:ext cx="6598924" cy="29324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251520" y="332656"/>
            <a:ext cx="8534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dirty="0" smtClean="0">
                <a:solidFill>
                  <a:srgbClr val="93AE43"/>
                </a:solidFill>
              </a:rPr>
              <a:t>Extended </a:t>
            </a:r>
            <a:r>
              <a:rPr lang="es-UY" dirty="0" err="1" smtClean="0">
                <a:solidFill>
                  <a:srgbClr val="93AE43"/>
                </a:solidFill>
              </a:rPr>
              <a:t>Controls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COMPONENTES DE PANTALLA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7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5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7757"/>
            <a:ext cx="6278820" cy="39795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3" name="Picture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70" y="4543618"/>
            <a:ext cx="3485326" cy="19370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4" name="Title 1"/>
          <p:cNvSpPr>
            <a:spLocks noGrp="1"/>
          </p:cNvSpPr>
          <p:nvPr/>
        </p:nvSpPr>
        <p:spPr bwMode="auto">
          <a:xfrm>
            <a:off x="251520" y="332656"/>
            <a:ext cx="8534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dirty="0" smtClean="0">
                <a:solidFill>
                  <a:srgbClr val="93AE43"/>
                </a:solidFill>
              </a:rPr>
              <a:t>Extended </a:t>
            </a:r>
            <a:r>
              <a:rPr lang="es-UY" dirty="0" err="1" smtClean="0">
                <a:solidFill>
                  <a:srgbClr val="93AE43"/>
                </a:solidFill>
              </a:rPr>
              <a:t>Controls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5" name="Rectangle 12"/>
          <p:cNvSpPr txBox="1">
            <a:spLocks/>
          </p:cNvSpPr>
          <p:nvPr/>
        </p:nvSpPr>
        <p:spPr>
          <a:xfrm rot="21277324">
            <a:off x="227370" y="968369"/>
            <a:ext cx="4386193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Cartoon" pitchFamily="2" charset="0"/>
              </a:rPr>
              <a:t>Ejemplo visto …</a:t>
            </a:r>
            <a:endParaRPr lang="es-UY" sz="4000" dirty="0" smtClean="0">
              <a:solidFill>
                <a:srgbClr val="76A000"/>
              </a:solidFill>
              <a:latin typeface="Cartoon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COMPONENTES DE PANTALLA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7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63" y="1809825"/>
            <a:ext cx="7523325" cy="3563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268" y="5754742"/>
            <a:ext cx="891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b="1" dirty="0">
                <a:solidFill>
                  <a:srgbClr val="050AE5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http://</a:t>
            </a:r>
            <a:r>
              <a:rPr lang="es-UY" sz="16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wiki.gxtechnical.com/commwiki/servlet/hwiki?Category%3AUser+Controls</a:t>
            </a:r>
            <a:r>
              <a:rPr lang="es-UY" dirty="0">
                <a:hlinkClick r:id="rId4"/>
              </a:rPr>
              <a:t>,</a:t>
            </a:r>
            <a:endParaRPr lang="es-UY" dirty="0"/>
          </a:p>
        </p:txBody>
      </p:sp>
      <p:sp>
        <p:nvSpPr>
          <p:cNvPr id="4" name="Rectangle 12"/>
          <p:cNvSpPr txBox="1">
            <a:spLocks/>
          </p:cNvSpPr>
          <p:nvPr/>
        </p:nvSpPr>
        <p:spPr>
          <a:xfrm rot="21277324">
            <a:off x="136066" y="1008443"/>
            <a:ext cx="5241337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dirty="0" err="1" smtClean="0">
                <a:solidFill>
                  <a:srgbClr val="76A000"/>
                </a:solidFill>
                <a:latin typeface="Cartoon" pitchFamily="2" charset="0"/>
              </a:rPr>
              <a:t>Más</a:t>
            </a:r>
            <a:r>
              <a:rPr lang="en-US" sz="4000" dirty="0" smtClean="0">
                <a:solidFill>
                  <a:srgbClr val="76A000"/>
                </a:solidFill>
                <a:latin typeface="Cartoon" pitchFamily="2" charset="0"/>
              </a:rPr>
              <a:t> </a:t>
            </a:r>
            <a:r>
              <a:rPr lang="en-US" sz="4000" dirty="0" err="1" smtClean="0">
                <a:solidFill>
                  <a:srgbClr val="76A000"/>
                </a:solidFill>
                <a:latin typeface="Cartoon" pitchFamily="2" charset="0"/>
              </a:rPr>
              <a:t>información</a:t>
            </a:r>
            <a:r>
              <a:rPr lang="en-US" sz="4000" dirty="0" smtClean="0">
                <a:solidFill>
                  <a:srgbClr val="76A000"/>
                </a:solidFill>
                <a:latin typeface="Cartoon" pitchFamily="2" charset="0"/>
              </a:rPr>
              <a:t> …</a:t>
            </a:r>
            <a:endParaRPr lang="es-UY" sz="4000" dirty="0" smtClean="0">
              <a:solidFill>
                <a:srgbClr val="76A000"/>
              </a:solidFill>
              <a:latin typeface="Cartoon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251520" y="332656"/>
            <a:ext cx="8534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dirty="0" smtClean="0">
                <a:solidFill>
                  <a:srgbClr val="93AE43"/>
                </a:solidFill>
              </a:rPr>
              <a:t>Extended </a:t>
            </a:r>
            <a:r>
              <a:rPr lang="es-UY" dirty="0" err="1" smtClean="0">
                <a:solidFill>
                  <a:srgbClr val="93AE43"/>
                </a:solidFill>
              </a:rPr>
              <a:t>Controls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COMPONENTES DE PANTALLA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9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70" y="951138"/>
            <a:ext cx="5886243" cy="55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2"/>
          <p:cNvSpPr txBox="1">
            <a:spLocks/>
          </p:cNvSpPr>
          <p:nvPr/>
        </p:nvSpPr>
        <p:spPr>
          <a:xfrm rot="21277324">
            <a:off x="213499" y="1508986"/>
            <a:ext cx="2776846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Cartoon" pitchFamily="2" charset="0"/>
              </a:rPr>
              <a:t>Instalación integrada..</a:t>
            </a:r>
            <a:endParaRPr lang="es-UY" sz="4000" dirty="0" smtClean="0">
              <a:solidFill>
                <a:srgbClr val="76A000"/>
              </a:solidFill>
              <a:latin typeface="Cartoon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 bwMode="auto">
          <a:xfrm>
            <a:off x="251520" y="332656"/>
            <a:ext cx="8534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dirty="0" smtClean="0">
                <a:solidFill>
                  <a:srgbClr val="93AE43"/>
                </a:solidFill>
              </a:rPr>
              <a:t>Extended </a:t>
            </a:r>
            <a:r>
              <a:rPr lang="es-UY" dirty="0" err="1" smtClean="0">
                <a:solidFill>
                  <a:srgbClr val="93AE43"/>
                </a:solidFill>
              </a:rPr>
              <a:t>Controls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COMPONENTES DE PANTALLA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0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5628"/>
            <a:ext cx="7272808" cy="528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/>
        </p:nvSpPr>
        <p:spPr bwMode="auto">
          <a:xfrm>
            <a:off x="251520" y="332656"/>
            <a:ext cx="8534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dirty="0" smtClean="0">
                <a:solidFill>
                  <a:srgbClr val="93AE43"/>
                </a:solidFill>
              </a:rPr>
              <a:t>Extended </a:t>
            </a:r>
            <a:r>
              <a:rPr lang="es-UY" dirty="0" err="1" smtClean="0">
                <a:solidFill>
                  <a:srgbClr val="93AE43"/>
                </a:solidFill>
              </a:rPr>
              <a:t>Controls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4" name="Rectangle 12"/>
          <p:cNvSpPr txBox="1">
            <a:spLocks/>
          </p:cNvSpPr>
          <p:nvPr/>
        </p:nvSpPr>
        <p:spPr>
          <a:xfrm rot="21277324">
            <a:off x="104384" y="1093819"/>
            <a:ext cx="2416612" cy="8556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sz="4000" smtClean="0">
                <a:solidFill>
                  <a:srgbClr val="76A000"/>
                </a:solidFill>
                <a:latin typeface="Cartoon" pitchFamily="2" charset="0"/>
              </a:rPr>
              <a:t>Sitio …</a:t>
            </a:r>
            <a:endParaRPr lang="es-UY" sz="4000" dirty="0" smtClean="0">
              <a:solidFill>
                <a:srgbClr val="76A000"/>
              </a:solidFill>
              <a:latin typeface="Cartoon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COMPONENTES DE PANTALLA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193</Words>
  <Application>Microsoft Office PowerPoint</Application>
  <PresentationFormat>On-screen Show (4:3)</PresentationFormat>
  <Paragraphs>23</Paragraphs>
  <Slides>7</Slides>
  <Notes>7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COMPONENTES DE PANTALLAS Extended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182</cp:revision>
  <cp:lastPrinted>2013-05-13T18:08:38Z</cp:lastPrinted>
  <dcterms:created xsi:type="dcterms:W3CDTF">2013-04-25T16:22:53Z</dcterms:created>
  <dcterms:modified xsi:type="dcterms:W3CDTF">2013-06-03T14:33:01Z</dcterms:modified>
</cp:coreProperties>
</file>