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92BA5E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2" autoAdjust="0"/>
    <p:restoredTop sz="67770" autoAdjust="0"/>
  </p:normalViewPr>
  <p:slideViewPr>
    <p:cSldViewPr snapToGrid="0" snapToObjects="1">
      <p:cViewPr>
        <p:scale>
          <a:sx n="66" d="100"/>
          <a:sy n="66" d="100"/>
        </p:scale>
        <p:origin x="-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046" y="6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11/03/2014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CFE4-5E7D-4C36-9678-2ED301D0586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patrones (o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Patterns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inglés) nos permiten potenciar nuestra aplicación, agregando nuevas funcionalidades de forma muy sencilla!</a:t>
            </a:r>
          </a:p>
          <a:p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 aplicar un patrón,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crea por nosotros todos los objetos necesarios para proveer el funcionamiento deseado, sin que tengamos que programarlos.</a:t>
            </a:r>
          </a:p>
          <a:p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Supongamos que se desea tener en la aplicación lo que se muestra en la imagen.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obtener esto muy rápidamente, contamos en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 un patrón que se llama “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 (“Trabajar con”),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cual tenemos que aplicar en este caso a la transacción 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Country. </a:t>
            </a:r>
          </a:p>
        </p:txBody>
      </p:sp>
    </p:spTree>
    <p:extLst>
      <p:ext uri="{BB962C8B-B14F-4D97-AF65-F5344CB8AC3E}">
        <p14:creationId xmlns:p14="http://schemas.microsoft.com/office/powerpoint/2010/main" val="17675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Seleccionemos en la transacción Country a su sección “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Patterns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”, elegimos la solapa “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Work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”, hacemos clic donde dice “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Apply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pattern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save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 y grabamos. </a:t>
            </a:r>
          </a:p>
          <a:p>
            <a:pPr algn="just"/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1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Luego de grabar lo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antes mencionado (por el simple hecho de haber aplicado el patrón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la transacción Country), </a:t>
            </a:r>
            <a:r>
              <a:rPr lang="es-UY" sz="900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creó todos los objetos resaltados en la imagen, ¡objetos que implementan lo deseado!</a:t>
            </a:r>
          </a:p>
          <a:p>
            <a:pPr algn="just"/>
            <a:endParaRPr lang="es-UY" sz="900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2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0777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353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Existen otros patrones más, que generan funcionalidades útiles y se pueden consultar en esta página.</a:t>
            </a:r>
          </a:p>
          <a:p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3150" y="2433747"/>
            <a:ext cx="5139993" cy="1499623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AGREGANDO NUEVAS FUNCIONALIDADES SIN PROGRAMARLAS</a:t>
            </a:r>
            <a:br>
              <a:rPr lang="en-US" spc="-60" dirty="0" smtClean="0"/>
            </a:br>
            <a:r>
              <a:rPr lang="en-US" sz="2400" b="0" spc="-20" dirty="0" err="1" smtClean="0"/>
              <a:t>Aplicando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Patrones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33" y="4124192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00075"/>
            <a:ext cx="56197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5-Point Star 2"/>
          <p:cNvSpPr/>
          <p:nvPr/>
        </p:nvSpPr>
        <p:spPr bwMode="auto">
          <a:xfrm>
            <a:off x="4211960" y="1772816"/>
            <a:ext cx="4499992" cy="3096344"/>
          </a:xfrm>
          <a:prstGeom prst="star5">
            <a:avLst>
              <a:gd name="adj" fmla="val 26349"/>
              <a:gd name="hf" fmla="val 105146"/>
              <a:gd name="vf" fmla="val 110557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8744" y="2780928"/>
            <a:ext cx="2593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rtoon" pitchFamily="2" charset="0"/>
              </a:rPr>
              <a:t>Pattern</a:t>
            </a:r>
          </a:p>
          <a:p>
            <a:r>
              <a:rPr lang="en-US" sz="4000" dirty="0" smtClean="0">
                <a:latin typeface="Cartoon" pitchFamily="2" charset="0"/>
              </a:rPr>
              <a:t>Work With</a:t>
            </a:r>
            <a:endParaRPr lang="en-US" sz="4400" dirty="0">
              <a:latin typeface="Cartoon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9695" y="6514110"/>
            <a:ext cx="247226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  APLICANDO PATRONES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6" y="1196752"/>
            <a:ext cx="74197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¿Cómo lo obtenemos?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87524" y="2008515"/>
            <a:ext cx="1764196" cy="252028"/>
          </a:xfrm>
          <a:prstGeom prst="round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11020" y="5291916"/>
            <a:ext cx="362600" cy="657364"/>
            <a:chOff x="7011020" y="5291916"/>
            <a:chExt cx="362600" cy="657364"/>
          </a:xfrm>
        </p:grpSpPr>
        <p:sp>
          <p:nvSpPr>
            <p:cNvPr id="6" name="Down Arrow 5"/>
            <p:cNvSpPr/>
            <p:nvPr/>
          </p:nvSpPr>
          <p:spPr bwMode="auto">
            <a:xfrm>
              <a:off x="7099954" y="5661248"/>
              <a:ext cx="216024" cy="288032"/>
            </a:xfrm>
            <a:prstGeom prst="downArrow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1020" y="529191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800" b="1" dirty="0" smtClean="0">
                  <a:solidFill>
                    <a:srgbClr val="FF3300"/>
                  </a:solidFill>
                  <a:latin typeface="+mn-lt"/>
                </a:rPr>
                <a:t>1.</a:t>
              </a:r>
              <a:endParaRPr lang="es-UY" sz="1800" b="1" dirty="0">
                <a:solidFill>
                  <a:srgbClr val="FF3300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77286" y="196321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800" b="1" dirty="0" smtClean="0">
                <a:solidFill>
                  <a:srgbClr val="FF3300"/>
                </a:solidFill>
                <a:latin typeface="+mn-lt"/>
              </a:rPr>
              <a:t>3.</a:t>
            </a:r>
            <a:endParaRPr lang="es-UY" sz="1800" b="1" dirty="0">
              <a:solidFill>
                <a:srgbClr val="FF33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3293" y="1004094"/>
            <a:ext cx="882098" cy="991783"/>
            <a:chOff x="1153293" y="1004094"/>
            <a:chExt cx="882098" cy="991783"/>
          </a:xfrm>
        </p:grpSpPr>
        <p:sp>
          <p:nvSpPr>
            <p:cNvPr id="10" name="Down Arrow 9"/>
            <p:cNvSpPr/>
            <p:nvPr/>
          </p:nvSpPr>
          <p:spPr bwMode="auto">
            <a:xfrm>
              <a:off x="1475656" y="1373426"/>
              <a:ext cx="216024" cy="288032"/>
            </a:xfrm>
            <a:prstGeom prst="downArrow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4109" y="100409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800" b="1" dirty="0" smtClean="0">
                  <a:solidFill>
                    <a:srgbClr val="FF3300"/>
                  </a:solidFill>
                  <a:latin typeface="+mn-lt"/>
                </a:rPr>
                <a:t>2.</a:t>
              </a:r>
              <a:endParaRPr lang="es-UY" sz="1800" b="1" dirty="0">
                <a:solidFill>
                  <a:srgbClr val="FF3300"/>
                </a:solidFill>
                <a:latin typeface="+mn-lt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153293" y="1694116"/>
              <a:ext cx="882098" cy="301761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1739695" y="6514110"/>
            <a:ext cx="247226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  APLICANDO PATRONES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¡Listo para probar!</a:t>
            </a:r>
            <a:endParaRPr lang="es-UY" dirty="0">
              <a:solidFill>
                <a:srgbClr val="93AE43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44" y="1749976"/>
            <a:ext cx="2778594" cy="792088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8579"/>
            <a:ext cx="3056557" cy="46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65509" y="2787536"/>
            <a:ext cx="3854202" cy="10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UY" dirty="0" smtClean="0"/>
              <a:t>Definirlo en GX.</a:t>
            </a:r>
          </a:p>
          <a:p>
            <a:r>
              <a:rPr lang="es-UY" dirty="0" smtClean="0"/>
              <a:t>Probarlo en ejecución (F5).</a:t>
            </a:r>
          </a:p>
          <a:p>
            <a:endParaRPr lang="es-UY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47864" y="5013176"/>
            <a:ext cx="5942434" cy="48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UY" sz="2000" b="1" dirty="0" smtClean="0"/>
              <a:t>Generados automáticamente por GeneXus</a:t>
            </a:r>
            <a:endParaRPr lang="es-UY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39695" y="6514110"/>
            <a:ext cx="247226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  APLICANDO PATRONES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5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034108"/>
            <a:ext cx="4260760" cy="369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Queremos lo mismo para las Atracciones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79512" y="1412776"/>
            <a:ext cx="5436604" cy="6397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dirty="0" smtClean="0"/>
              <a:t>En la transacción </a:t>
            </a:r>
            <a:r>
              <a:rPr lang="es-UY" sz="2400" dirty="0" err="1" smtClean="0"/>
              <a:t>Attraction</a:t>
            </a:r>
            <a:r>
              <a:rPr lang="es-UY" sz="2400" dirty="0" smtClean="0"/>
              <a:t>:</a:t>
            </a:r>
            <a:endParaRPr lang="es-UY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90489"/>
            <a:ext cx="24193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6588224" y="3853324"/>
            <a:ext cx="2275334" cy="103751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373216"/>
            <a:ext cx="2952328" cy="84161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5220072" y="3813339"/>
            <a:ext cx="792088" cy="357420"/>
          </a:xfrm>
          <a:prstGeom prst="rightArrow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87524" y="2664703"/>
            <a:ext cx="1764196" cy="144000"/>
          </a:xfrm>
          <a:prstGeom prst="round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7584" y="2385894"/>
            <a:ext cx="882098" cy="25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39695" y="6514110"/>
            <a:ext cx="247226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  APLICANDO PATRONES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7927" y="260350"/>
            <a:ext cx="9108504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Piden cambios a lo generado automáticamente por GX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9980" y="1860228"/>
            <a:ext cx="8572500" cy="20008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dirty="0" smtClean="0"/>
              <a:t>En “trabajar con atracciones”: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UY" sz="2400" dirty="0" smtClean="0"/>
              <a:t>Sacar de la grilla los códigos de país y de ciudad.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UY" sz="2400" dirty="0" smtClean="0"/>
              <a:t>Agregar un filtro: nombre de país.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UY" sz="2400" dirty="0" smtClean="0"/>
              <a:t>Poder elegir en ejecución si ver los datos de la grilla ordenados alfabéticamente “por nombre de atracción”, o “por nombre de país”. </a:t>
            </a:r>
          </a:p>
          <a:p>
            <a:pPr lvl="1"/>
            <a:endParaRPr lang="es-UY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4809926"/>
            <a:ext cx="2431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Y" sz="1800" b="1" dirty="0" smtClean="0">
                <a:latin typeface="+mn-lt"/>
              </a:rPr>
              <a:t>¡Hagámoslo</a:t>
            </a:r>
          </a:p>
          <a:p>
            <a:pPr algn="ctr"/>
            <a:r>
              <a:rPr lang="es-UY" sz="1800" b="1" dirty="0" smtClean="0">
                <a:latin typeface="+mn-lt"/>
              </a:rPr>
              <a:t>y </a:t>
            </a:r>
          </a:p>
          <a:p>
            <a:pPr algn="ctr"/>
            <a:r>
              <a:rPr lang="es-UY" sz="1800" b="1" dirty="0" smtClean="0">
                <a:latin typeface="+mn-lt"/>
              </a:rPr>
              <a:t>veámoslo en ejecución!</a:t>
            </a:r>
            <a:endParaRPr lang="es-UY" sz="1800" b="1" dirty="0">
              <a:latin typeface="+mn-lt"/>
            </a:endParaRPr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4737918"/>
            <a:ext cx="2952328" cy="84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39695" y="6514110"/>
            <a:ext cx="247226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  APLICANDO PATRONES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519" y="151295"/>
            <a:ext cx="3008313" cy="11620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000" dirty="0" smtClean="0">
                <a:solidFill>
                  <a:srgbClr val="93AE43"/>
                </a:solidFill>
              </a:rPr>
              <a:t>Otros patrones …</a:t>
            </a:r>
            <a:endParaRPr lang="es-UY" sz="2000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74806"/>
            <a:ext cx="6422107" cy="557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39695" y="6514110"/>
            <a:ext cx="247226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  APLICANDO PATRONES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325</Words>
  <Application>Microsoft Office PowerPoint</Application>
  <PresentationFormat>On-screen Show (4:3)</PresentationFormat>
  <Paragraphs>36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AGREGANDO NUEVAS FUNCIONALIDADES SIN PROGRAMARLAS Aplicando Patrones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Maia Shuster</cp:lastModifiedBy>
  <cp:revision>180</cp:revision>
  <cp:lastPrinted>2013-05-13T18:08:38Z</cp:lastPrinted>
  <dcterms:created xsi:type="dcterms:W3CDTF">2013-04-25T16:22:53Z</dcterms:created>
  <dcterms:modified xsi:type="dcterms:W3CDTF">2014-03-11T12:39:13Z</dcterms:modified>
</cp:coreProperties>
</file>