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sldIdLst>
    <p:sldId id="256" r:id="rId2"/>
    <p:sldId id="259" r:id="rId3"/>
    <p:sldId id="257" r:id="rId4"/>
    <p:sldId id="260" r:id="rId5"/>
    <p:sldId id="258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8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endParaRPr lang="es-ES" altLang="en-U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ES" alt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1106B76-FA5D-408F-B0EF-E19F00351F1A}" type="slidenum">
              <a:rPr lang="es-ES" altLang="en-US" smtClean="0"/>
              <a:pPr/>
              <a:t>‹Nº›</a:t>
            </a:fld>
            <a:endParaRPr lang="es-E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AE00-94A9-4895-943F-7DD84DD1E4FD}" type="slidenum">
              <a:rPr lang="es-ES" altLang="en-US" smtClean="0"/>
              <a:pPr/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45B9-6DF8-4196-A8A8-B20F6A0FD3F1}" type="slidenum">
              <a:rPr lang="es-ES" altLang="en-US" smtClean="0"/>
              <a:pPr/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es-ES" alt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81A5C2F-27D8-4AA8-8A0C-AF10C181555D}" type="slidenum">
              <a:rPr lang="es-ES" altLang="en-US" smtClean="0"/>
              <a:pPr/>
              <a:t>‹Nº›</a:t>
            </a:fld>
            <a:endParaRPr lang="es-ES" altLang="en-U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endParaRPr lang="es-ES" alt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ES" altLang="en-U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D9FD7DF-EEF0-4AE4-A21C-FFE94DED9BE6}" type="slidenum">
              <a:rPr lang="es-ES" altLang="en-US" smtClean="0"/>
              <a:pPr/>
              <a:t>‹Nº›</a:t>
            </a:fld>
            <a:endParaRPr lang="es-ES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14B5-C452-44F8-8920-FB5D1510E983}" type="slidenum">
              <a:rPr lang="es-ES" altLang="en-US" smtClean="0"/>
              <a:pPr/>
              <a:t>‹Nº›</a:t>
            </a:fld>
            <a:endParaRPr lang="es-ES" alt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3D62-5972-4DE5-A92C-796A947AFD00}" type="slidenum">
              <a:rPr lang="es-ES" altLang="en-US" smtClean="0"/>
              <a:pPr/>
              <a:t>‹Nº›</a:t>
            </a:fld>
            <a:endParaRPr lang="es-ES" alt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s-ES" alt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BF13928-3FDE-446E-BAF8-C4228B05B3C4}" type="slidenum">
              <a:rPr lang="es-ES" altLang="en-US" smtClean="0"/>
              <a:pPr/>
              <a:t>‹Nº›</a:t>
            </a:fld>
            <a:endParaRPr lang="es-ES" alt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7A2E-DE39-4FE4-957A-627BE6DD3214}" type="slidenum">
              <a:rPr lang="es-ES" altLang="en-US" smtClean="0"/>
              <a:pPr/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es-ES" altLang="en-U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792F608-3C6C-49AC-BE62-B4F875FAA8F8}" type="slidenum">
              <a:rPr lang="es-ES" altLang="en-US" smtClean="0"/>
              <a:pPr/>
              <a:t>‹Nº›</a:t>
            </a:fld>
            <a:endParaRPr lang="es-ES" altLang="en-U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s-ES" altLang="en-U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22A39D2-AB27-472C-9936-0A1E3857B4BC}" type="slidenum">
              <a:rPr lang="es-ES" altLang="en-US" smtClean="0"/>
              <a:pPr/>
              <a:t>‹Nº›</a:t>
            </a:fld>
            <a:endParaRPr lang="es-ES" altLang="en-U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 alt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 altLang="en-U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AA23876-E7BC-4E63-A22D-CB589381AD2E}" type="slidenum">
              <a:rPr lang="es-ES" altLang="en-US" smtClean="0"/>
              <a:pPr/>
              <a:t>‹Nº›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s-ES"/>
              <a:t>Cursores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s-UY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Cursor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/>
              <a:t>Dentro de la estructura del cursor se almacena cada uno de los registros que devuelve una sentencia Select.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Sintaxis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/>
              <a:t>Declarar variables para los atributos y para el cursor.</a:t>
            </a:r>
          </a:p>
          <a:p>
            <a:pPr>
              <a:buFont typeface="Wingdings" pitchFamily="2" charset="2"/>
              <a:buNone/>
            </a:pPr>
            <a:r>
              <a:rPr lang="es-ES"/>
              <a:t>Declare @campo varchar(50)</a:t>
            </a:r>
          </a:p>
          <a:p>
            <a:pPr>
              <a:buFont typeface="Wingdings" pitchFamily="2" charset="2"/>
              <a:buNone/>
            </a:pPr>
            <a:r>
              <a:rPr lang="es-ES"/>
              <a:t>Declare cursoruno cursor for Select * from tabla</a:t>
            </a:r>
          </a:p>
          <a:p>
            <a:pPr>
              <a:buFont typeface="Wingdings" pitchFamily="2" charset="2"/>
              <a:buNone/>
            </a:pPr>
            <a:endParaRPr lang="es-ES"/>
          </a:p>
          <a:p>
            <a:r>
              <a:rPr lang="es-ES"/>
              <a:t>Abrir cursor y posicionarse en la primera fila.</a:t>
            </a:r>
          </a:p>
          <a:p>
            <a:pPr>
              <a:buFont typeface="Wingdings" pitchFamily="2" charset="2"/>
              <a:buNone/>
            </a:pPr>
            <a:r>
              <a:rPr lang="es-ES"/>
              <a:t>Open cursoruno</a:t>
            </a:r>
          </a:p>
          <a:p>
            <a:pPr>
              <a:buFont typeface="Wingdings" pitchFamily="2" charset="2"/>
              <a:buNone/>
            </a:pPr>
            <a:r>
              <a:rPr lang="es-ES"/>
              <a:t>Fetch next from cursoruno into @campo,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Sintaxis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"/>
              <a:t>Recorrer todos los registros y realizar las tareas.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/>
              <a:t>While @@fetch_status = 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/>
              <a:t>Begin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/>
              <a:t>	delete from tabla where current of cursoruno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/>
              <a:t>	insert into otratabla values (@campo)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/>
              <a:t>	…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/>
              <a:t>	fetch next from cursoruno into @campo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/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@@fetch_status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/>
              <a:t>= 0 si la sentencia se ejecutó correctamente.</a:t>
            </a:r>
          </a:p>
          <a:p>
            <a:r>
              <a:rPr lang="es-ES"/>
              <a:t>= -1 si la recuperación de la fila finalizó con error.</a:t>
            </a:r>
          </a:p>
          <a:p>
            <a:r>
              <a:rPr lang="es-ES"/>
              <a:t>= -2 si falta la fila recuperada.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Sintaxis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/>
              <a:t>Cerrar el cursor y liberar recursos.</a:t>
            </a:r>
          </a:p>
          <a:p>
            <a:pPr>
              <a:buFont typeface="Wingdings" pitchFamily="2" charset="2"/>
              <a:buNone/>
            </a:pPr>
            <a:r>
              <a:rPr lang="es-ES"/>
              <a:t>Close cursoruno</a:t>
            </a:r>
          </a:p>
          <a:p>
            <a:pPr>
              <a:buFont typeface="Wingdings" pitchFamily="2" charset="2"/>
              <a:buNone/>
            </a:pPr>
            <a:r>
              <a:rPr lang="es-ES"/>
              <a:t>Deallocate cursoruno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Estructura </a:t>
            </a:r>
            <a:r>
              <a:rPr lang="es-ES" dirty="0" err="1" smtClean="0"/>
              <a:t>sql</a:t>
            </a:r>
            <a:r>
              <a:rPr lang="es-ES" dirty="0" smtClean="0"/>
              <a:t> server</a:t>
            </a:r>
            <a:endParaRPr lang="es-E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sz="2100" dirty="0"/>
              <a:t>Declare @campo </a:t>
            </a:r>
            <a:r>
              <a:rPr lang="es-ES" sz="2100" dirty="0" err="1"/>
              <a:t>varchar</a:t>
            </a:r>
            <a:r>
              <a:rPr lang="es-ES" sz="2100" dirty="0"/>
              <a:t>(50)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sz="2100" dirty="0"/>
              <a:t>Declare </a:t>
            </a:r>
            <a:r>
              <a:rPr lang="es-ES" sz="2100" dirty="0" err="1"/>
              <a:t>cursoruno</a:t>
            </a:r>
            <a:r>
              <a:rPr lang="es-ES" sz="2100" dirty="0"/>
              <a:t> cursor </a:t>
            </a:r>
            <a:r>
              <a:rPr lang="es-ES" sz="2100" dirty="0" err="1"/>
              <a:t>for</a:t>
            </a:r>
            <a:r>
              <a:rPr lang="es-ES" sz="2100" dirty="0"/>
              <a:t> </a:t>
            </a:r>
            <a:r>
              <a:rPr lang="es-ES" sz="2100" dirty="0" err="1"/>
              <a:t>Select</a:t>
            </a:r>
            <a:r>
              <a:rPr lang="es-ES" sz="2100" dirty="0"/>
              <a:t> * </a:t>
            </a:r>
            <a:r>
              <a:rPr lang="es-ES" sz="2100" dirty="0" err="1"/>
              <a:t>from</a:t>
            </a:r>
            <a:r>
              <a:rPr lang="es-ES" sz="2100" dirty="0"/>
              <a:t> tabla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sz="2100" dirty="0"/>
              <a:t>Open </a:t>
            </a:r>
            <a:r>
              <a:rPr lang="es-ES" sz="2100" dirty="0" err="1"/>
              <a:t>cursoruno</a:t>
            </a:r>
            <a:endParaRPr lang="es-ES" sz="21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sz="2100" dirty="0" err="1"/>
              <a:t>Fetch</a:t>
            </a:r>
            <a:r>
              <a:rPr lang="es-ES" sz="2100" dirty="0"/>
              <a:t> </a:t>
            </a:r>
            <a:r>
              <a:rPr lang="es-ES" sz="2100" dirty="0" err="1"/>
              <a:t>next</a:t>
            </a:r>
            <a:r>
              <a:rPr lang="es-ES" sz="2100" dirty="0"/>
              <a:t> </a:t>
            </a:r>
            <a:r>
              <a:rPr lang="es-ES" sz="2100" dirty="0" err="1"/>
              <a:t>from</a:t>
            </a:r>
            <a:r>
              <a:rPr lang="es-ES" sz="2100" dirty="0"/>
              <a:t> </a:t>
            </a:r>
            <a:r>
              <a:rPr lang="es-ES" sz="2100" dirty="0" err="1"/>
              <a:t>cursoruno</a:t>
            </a:r>
            <a:r>
              <a:rPr lang="es-ES" sz="2100" dirty="0"/>
              <a:t> </a:t>
            </a:r>
            <a:r>
              <a:rPr lang="es-ES" sz="2100" dirty="0" err="1"/>
              <a:t>into</a:t>
            </a:r>
            <a:r>
              <a:rPr lang="es-ES" sz="2100" dirty="0"/>
              <a:t> @campo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sz="2100" dirty="0" err="1"/>
              <a:t>While</a:t>
            </a:r>
            <a:r>
              <a:rPr lang="es-ES" sz="2100" dirty="0"/>
              <a:t> @@</a:t>
            </a:r>
            <a:r>
              <a:rPr lang="es-ES" sz="2100" dirty="0" err="1"/>
              <a:t>fetch_status</a:t>
            </a:r>
            <a:r>
              <a:rPr lang="es-ES" sz="2100" dirty="0"/>
              <a:t> = 0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sz="2100" dirty="0" err="1"/>
              <a:t>Begin</a:t>
            </a:r>
            <a:endParaRPr lang="es-ES" sz="21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sz="2100" dirty="0"/>
              <a:t>	</a:t>
            </a:r>
            <a:r>
              <a:rPr lang="es-ES" sz="2100" dirty="0" err="1"/>
              <a:t>delete</a:t>
            </a:r>
            <a:r>
              <a:rPr lang="es-ES" sz="2100" dirty="0"/>
              <a:t> </a:t>
            </a:r>
            <a:r>
              <a:rPr lang="es-ES" sz="2100" dirty="0" err="1"/>
              <a:t>from</a:t>
            </a:r>
            <a:r>
              <a:rPr lang="es-ES" sz="2100" dirty="0"/>
              <a:t> tabla </a:t>
            </a:r>
            <a:r>
              <a:rPr lang="es-ES" sz="2100" dirty="0" err="1"/>
              <a:t>where</a:t>
            </a:r>
            <a:r>
              <a:rPr lang="es-ES" sz="2100" dirty="0"/>
              <a:t> </a:t>
            </a:r>
            <a:r>
              <a:rPr lang="es-ES" sz="2100" dirty="0" err="1"/>
              <a:t>current</a:t>
            </a:r>
            <a:r>
              <a:rPr lang="es-ES" sz="2100" dirty="0"/>
              <a:t> of </a:t>
            </a:r>
            <a:r>
              <a:rPr lang="es-ES" sz="2100" dirty="0" err="1"/>
              <a:t>cursoruno</a:t>
            </a:r>
            <a:endParaRPr lang="es-ES" sz="21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sz="2100" dirty="0"/>
              <a:t>	</a:t>
            </a:r>
            <a:r>
              <a:rPr lang="es-ES" sz="2100" dirty="0" err="1"/>
              <a:t>insert</a:t>
            </a:r>
            <a:r>
              <a:rPr lang="es-ES" sz="2100" dirty="0"/>
              <a:t> </a:t>
            </a:r>
            <a:r>
              <a:rPr lang="es-ES" sz="2100" dirty="0" err="1"/>
              <a:t>into</a:t>
            </a:r>
            <a:r>
              <a:rPr lang="es-ES" sz="2100" dirty="0"/>
              <a:t> </a:t>
            </a:r>
            <a:r>
              <a:rPr lang="es-ES" sz="2100" dirty="0" err="1"/>
              <a:t>otratabla</a:t>
            </a:r>
            <a:r>
              <a:rPr lang="es-ES" sz="2100" dirty="0"/>
              <a:t> </a:t>
            </a:r>
            <a:r>
              <a:rPr lang="es-ES" sz="2100" dirty="0" err="1"/>
              <a:t>values</a:t>
            </a:r>
            <a:r>
              <a:rPr lang="es-ES" sz="2100" dirty="0"/>
              <a:t> (@campo)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sz="2100" dirty="0"/>
              <a:t>	…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sz="2100" dirty="0"/>
              <a:t>	</a:t>
            </a:r>
            <a:r>
              <a:rPr lang="es-ES" sz="2100" dirty="0" err="1"/>
              <a:t>fetch</a:t>
            </a:r>
            <a:r>
              <a:rPr lang="es-ES" sz="2100" dirty="0"/>
              <a:t> </a:t>
            </a:r>
            <a:r>
              <a:rPr lang="es-ES" sz="2100" dirty="0" err="1"/>
              <a:t>next</a:t>
            </a:r>
            <a:r>
              <a:rPr lang="es-ES" sz="2100" dirty="0"/>
              <a:t> </a:t>
            </a:r>
            <a:r>
              <a:rPr lang="es-ES" sz="2100" dirty="0" err="1"/>
              <a:t>from</a:t>
            </a:r>
            <a:r>
              <a:rPr lang="es-ES" sz="2100" dirty="0"/>
              <a:t> </a:t>
            </a:r>
            <a:r>
              <a:rPr lang="es-ES" sz="2100" dirty="0" err="1"/>
              <a:t>cursoruno</a:t>
            </a:r>
            <a:r>
              <a:rPr lang="es-ES" sz="2100" dirty="0"/>
              <a:t> </a:t>
            </a:r>
            <a:r>
              <a:rPr lang="es-ES" sz="2100" dirty="0" err="1"/>
              <a:t>into</a:t>
            </a:r>
            <a:r>
              <a:rPr lang="es-ES" sz="2100" dirty="0"/>
              <a:t> @campo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sz="2100" dirty="0" err="1"/>
              <a:t>End</a:t>
            </a:r>
            <a:endParaRPr lang="es-ES" sz="21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sz="2100" dirty="0" err="1"/>
              <a:t>Close</a:t>
            </a:r>
            <a:r>
              <a:rPr lang="es-ES" sz="2100" dirty="0"/>
              <a:t> </a:t>
            </a:r>
            <a:r>
              <a:rPr lang="es-ES" sz="2100" dirty="0" err="1"/>
              <a:t>cursoruno</a:t>
            </a:r>
            <a:endParaRPr lang="es-ES" sz="21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sz="2100" dirty="0" err="1"/>
              <a:t>Deallocate</a:t>
            </a:r>
            <a:r>
              <a:rPr lang="es-ES" sz="2100" dirty="0"/>
              <a:t> </a:t>
            </a:r>
            <a:r>
              <a:rPr lang="es-ES" sz="2100" dirty="0" err="1"/>
              <a:t>cursoruno</a:t>
            </a:r>
            <a:endParaRPr lang="es-ES" sz="21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s-ES" sz="21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Sintaxis - </a:t>
            </a:r>
            <a:r>
              <a:rPr lang="es-ES" dirty="0" err="1" smtClean="0"/>
              <a:t>MySQL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s-UY" sz="1700" dirty="0" smtClean="0"/>
              <a:t>DECLARE fin INT DEFAULT 0;  </a:t>
            </a:r>
            <a:endParaRPr lang="es-UY" sz="1700" dirty="0" smtClean="0"/>
          </a:p>
          <a:p>
            <a:pPr>
              <a:buNone/>
            </a:pPr>
            <a:r>
              <a:rPr lang="es-UY" sz="1700" dirty="0" smtClean="0"/>
              <a:t>DECLARE </a:t>
            </a:r>
            <a:r>
              <a:rPr lang="es-UY" sz="1700" dirty="0" err="1" smtClean="0"/>
              <a:t>dir</a:t>
            </a:r>
            <a:r>
              <a:rPr lang="es-UY" sz="1700" dirty="0" smtClean="0"/>
              <a:t> CHAR(16);  </a:t>
            </a:r>
            <a:endParaRPr lang="es-UY" sz="1700" dirty="0" smtClean="0"/>
          </a:p>
          <a:p>
            <a:pPr>
              <a:buNone/>
            </a:pPr>
            <a:r>
              <a:rPr lang="es-UY" sz="1700" dirty="0" smtClean="0"/>
              <a:t>DECLARE </a:t>
            </a:r>
            <a:r>
              <a:rPr lang="es-UY" sz="1700" dirty="0" smtClean="0"/>
              <a:t>cursor1 CURSOR FOR SELECT </a:t>
            </a:r>
            <a:r>
              <a:rPr lang="es-UY" sz="1700" dirty="0" err="1" smtClean="0"/>
              <a:t>emailsdir</a:t>
            </a:r>
            <a:r>
              <a:rPr lang="es-UY" sz="1700" dirty="0" smtClean="0"/>
              <a:t> </a:t>
            </a:r>
            <a:r>
              <a:rPr lang="es-UY" sz="1700" dirty="0" err="1" smtClean="0"/>
              <a:t>from</a:t>
            </a:r>
            <a:r>
              <a:rPr lang="es-UY" sz="1700" dirty="0" smtClean="0"/>
              <a:t> emails;      </a:t>
            </a:r>
            <a:endParaRPr lang="es-UY" sz="1700" dirty="0" smtClean="0"/>
          </a:p>
          <a:p>
            <a:pPr>
              <a:buNone/>
            </a:pPr>
            <a:r>
              <a:rPr lang="es-UY" sz="1700" dirty="0" smtClean="0"/>
              <a:t>DECLARE </a:t>
            </a:r>
            <a:r>
              <a:rPr lang="es-UY" sz="1700" dirty="0" smtClean="0"/>
              <a:t>CONTINUE HANDLER FOR SQLSTATE '02000' SET fin = 1;  OPEN cursor1;  </a:t>
            </a:r>
            <a:endParaRPr lang="es-UY" sz="1700" dirty="0" smtClean="0"/>
          </a:p>
          <a:p>
            <a:pPr>
              <a:buNone/>
            </a:pPr>
            <a:endParaRPr lang="es-UY" dirty="0" smtClean="0"/>
          </a:p>
          <a:p>
            <a:pPr lvl="1">
              <a:buNone/>
            </a:pPr>
            <a:r>
              <a:rPr lang="es-UY" dirty="0" smtClean="0"/>
              <a:t>REPEAT    </a:t>
            </a:r>
          </a:p>
          <a:p>
            <a:pPr lvl="1">
              <a:buNone/>
            </a:pPr>
            <a:r>
              <a:rPr lang="es-UY" dirty="0" smtClean="0"/>
              <a:t>	</a:t>
            </a:r>
            <a:r>
              <a:rPr lang="es-UY" dirty="0" smtClean="0"/>
              <a:t>FETCH </a:t>
            </a:r>
            <a:r>
              <a:rPr lang="es-UY" dirty="0" smtClean="0"/>
              <a:t>cursor1 INTO </a:t>
            </a:r>
            <a:r>
              <a:rPr lang="es-UY" dirty="0" err="1" smtClean="0"/>
              <a:t>dir</a:t>
            </a:r>
            <a:r>
              <a:rPr lang="es-UY" dirty="0" smtClean="0"/>
              <a:t>;        </a:t>
            </a:r>
            <a:endParaRPr lang="es-UY" dirty="0" smtClean="0"/>
          </a:p>
          <a:p>
            <a:pPr lvl="1">
              <a:buNone/>
            </a:pPr>
            <a:r>
              <a:rPr lang="es-UY" dirty="0" smtClean="0"/>
              <a:t>	</a:t>
            </a:r>
            <a:r>
              <a:rPr lang="es-UY" dirty="0" smtClean="0"/>
              <a:t>IF </a:t>
            </a:r>
            <a:r>
              <a:rPr lang="es-UY" dirty="0" smtClean="0"/>
              <a:t>NOT fin THEN       </a:t>
            </a:r>
            <a:endParaRPr lang="es-UY" dirty="0" smtClean="0"/>
          </a:p>
          <a:p>
            <a:pPr lvl="1">
              <a:buNone/>
            </a:pPr>
            <a:r>
              <a:rPr lang="es-UY" dirty="0" smtClean="0"/>
              <a:t>	</a:t>
            </a:r>
            <a:r>
              <a:rPr lang="es-UY" dirty="0" smtClean="0"/>
              <a:t>	...     </a:t>
            </a:r>
          </a:p>
          <a:p>
            <a:pPr lvl="1">
              <a:buNone/>
            </a:pPr>
            <a:r>
              <a:rPr lang="es-UY" dirty="0" smtClean="0"/>
              <a:t>	</a:t>
            </a:r>
            <a:r>
              <a:rPr lang="es-UY" dirty="0" smtClean="0"/>
              <a:t>END </a:t>
            </a:r>
            <a:r>
              <a:rPr lang="es-UY" dirty="0" smtClean="0"/>
              <a:t>IF;  </a:t>
            </a:r>
            <a:endParaRPr lang="es-UY" dirty="0" smtClean="0"/>
          </a:p>
          <a:p>
            <a:pPr>
              <a:buNone/>
            </a:pPr>
            <a:r>
              <a:rPr lang="es-UY" dirty="0" smtClean="0"/>
              <a:t>	</a:t>
            </a:r>
            <a:r>
              <a:rPr lang="es-UY" sz="2000" dirty="0" smtClean="0"/>
              <a:t>UNTIL </a:t>
            </a:r>
            <a:r>
              <a:rPr lang="es-UY" sz="2000" dirty="0" smtClean="0"/>
              <a:t>fin END REPEAT;  </a:t>
            </a:r>
            <a:endParaRPr lang="es-UY" sz="2000" dirty="0" smtClean="0"/>
          </a:p>
          <a:p>
            <a:pPr>
              <a:buNone/>
            </a:pPr>
            <a:endParaRPr lang="es-UY" sz="2000" dirty="0" smtClean="0"/>
          </a:p>
          <a:p>
            <a:pPr>
              <a:buNone/>
            </a:pPr>
            <a:r>
              <a:rPr lang="es-UY" sz="2000" dirty="0" smtClean="0"/>
              <a:t>CLOSE </a:t>
            </a:r>
            <a:r>
              <a:rPr lang="es-UY" sz="2000" dirty="0" smtClean="0"/>
              <a:t>cursor1;</a:t>
            </a:r>
            <a:endParaRPr lang="es-UY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_tradnl" dirty="0" smtClean="0"/>
              <a:t>Para el siguiente conjunto de </a:t>
            </a:r>
            <a:r>
              <a:rPr lang="es-ES_tradnl" dirty="0" smtClean="0"/>
              <a:t>tablas:</a:t>
            </a:r>
            <a:endParaRPr lang="es-UY" dirty="0" smtClean="0"/>
          </a:p>
          <a:p>
            <a:pPr lvl="1"/>
            <a:r>
              <a:rPr lang="es-ES_tradnl" dirty="0" smtClean="0"/>
              <a:t>Usuarios </a:t>
            </a:r>
            <a:r>
              <a:rPr lang="es-ES_tradnl" dirty="0" smtClean="0"/>
              <a:t>(</a:t>
            </a:r>
            <a:r>
              <a:rPr lang="es-ES_tradnl" dirty="0" err="1" smtClean="0"/>
              <a:t>usuClienteId</a:t>
            </a:r>
            <a:r>
              <a:rPr lang="es-ES_tradnl" dirty="0" smtClean="0"/>
              <a:t>, </a:t>
            </a:r>
            <a:r>
              <a:rPr lang="es-ES_tradnl" dirty="0" err="1" smtClean="0"/>
              <a:t>usuUsuario</a:t>
            </a:r>
            <a:r>
              <a:rPr lang="es-ES_tradnl" dirty="0" smtClean="0"/>
              <a:t>, </a:t>
            </a:r>
            <a:r>
              <a:rPr lang="es-ES_tradnl" dirty="0" err="1" smtClean="0"/>
              <a:t>usuPass</a:t>
            </a:r>
            <a:r>
              <a:rPr lang="es-ES_tradnl" dirty="0" smtClean="0"/>
              <a:t>, </a:t>
            </a:r>
            <a:r>
              <a:rPr lang="es-ES_tradnl" dirty="0" err="1" smtClean="0"/>
              <a:t>usuFechaAlta</a:t>
            </a:r>
            <a:r>
              <a:rPr lang="es-ES_tradnl" dirty="0" smtClean="0"/>
              <a:t>).</a:t>
            </a:r>
          </a:p>
          <a:p>
            <a:pPr lvl="1"/>
            <a:r>
              <a:rPr lang="es-ES_tradnl" dirty="0" smtClean="0"/>
              <a:t>Clientes </a:t>
            </a:r>
            <a:r>
              <a:rPr lang="es-ES_tradnl" dirty="0" smtClean="0"/>
              <a:t>(</a:t>
            </a:r>
            <a:r>
              <a:rPr lang="es-ES_tradnl" dirty="0" err="1" smtClean="0"/>
              <a:t>cliId</a:t>
            </a:r>
            <a:r>
              <a:rPr lang="es-ES_tradnl" dirty="0" smtClean="0"/>
              <a:t>, </a:t>
            </a:r>
            <a:r>
              <a:rPr lang="es-ES_tradnl" dirty="0" err="1" smtClean="0"/>
              <a:t>cliNombre</a:t>
            </a:r>
            <a:r>
              <a:rPr lang="es-ES_tradnl" dirty="0" smtClean="0"/>
              <a:t>, </a:t>
            </a:r>
            <a:r>
              <a:rPr lang="es-ES_tradnl" dirty="0" err="1" smtClean="0"/>
              <a:t>cliEmail</a:t>
            </a:r>
            <a:r>
              <a:rPr lang="es-ES_tradnl" dirty="0" smtClean="0"/>
              <a:t>).</a:t>
            </a:r>
          </a:p>
          <a:p>
            <a:pPr lvl="1"/>
            <a:r>
              <a:rPr lang="es-ES_tradnl" dirty="0" smtClean="0"/>
              <a:t>Compras </a:t>
            </a:r>
            <a:r>
              <a:rPr lang="es-ES_tradnl" dirty="0" smtClean="0"/>
              <a:t>(</a:t>
            </a:r>
            <a:r>
              <a:rPr lang="es-ES_tradnl" dirty="0" err="1" smtClean="0"/>
              <a:t>comClienteId</a:t>
            </a:r>
            <a:r>
              <a:rPr lang="es-ES_tradnl" dirty="0" smtClean="0"/>
              <a:t>, </a:t>
            </a:r>
            <a:r>
              <a:rPr lang="es-ES_tradnl" dirty="0" err="1" smtClean="0"/>
              <a:t>comFecha</a:t>
            </a:r>
            <a:r>
              <a:rPr lang="es-ES_tradnl" dirty="0" smtClean="0"/>
              <a:t>, </a:t>
            </a:r>
            <a:r>
              <a:rPr lang="es-ES_tradnl" dirty="0" err="1" smtClean="0"/>
              <a:t>comImporte</a:t>
            </a:r>
            <a:r>
              <a:rPr lang="es-ES_tradnl" dirty="0" smtClean="0"/>
              <a:t>, </a:t>
            </a:r>
            <a:r>
              <a:rPr lang="es-ES_tradnl" dirty="0" err="1" smtClean="0"/>
              <a:t>comFormaPago</a:t>
            </a:r>
            <a:r>
              <a:rPr lang="es-ES_tradnl" dirty="0" smtClean="0"/>
              <a:t>, </a:t>
            </a:r>
            <a:r>
              <a:rPr lang="es-ES_tradnl" dirty="0" err="1" smtClean="0"/>
              <a:t>comRecargo</a:t>
            </a:r>
            <a:r>
              <a:rPr lang="es-ES_tradnl" dirty="0" smtClean="0"/>
              <a:t>).</a:t>
            </a:r>
          </a:p>
          <a:p>
            <a:pPr lvl="1"/>
            <a:r>
              <a:rPr lang="es-ES_tradnl" dirty="0" smtClean="0"/>
              <a:t>Novedades (</a:t>
            </a:r>
            <a:r>
              <a:rPr lang="es-ES_tradnl" dirty="0" err="1" smtClean="0"/>
              <a:t>novEmail</a:t>
            </a:r>
            <a:r>
              <a:rPr lang="es-ES_tradnl" dirty="0" smtClean="0"/>
              <a:t>, </a:t>
            </a:r>
            <a:r>
              <a:rPr lang="es-ES_tradnl" dirty="0" err="1" smtClean="0"/>
              <a:t>novAsunto</a:t>
            </a:r>
            <a:r>
              <a:rPr lang="es-ES_tradnl" dirty="0" smtClean="0"/>
              <a:t>, </a:t>
            </a:r>
            <a:r>
              <a:rPr lang="es-ES_tradnl" dirty="0" err="1" smtClean="0"/>
              <a:t>novTexto</a:t>
            </a:r>
            <a:r>
              <a:rPr lang="es-ES_tradnl" dirty="0" smtClean="0"/>
              <a:t>)</a:t>
            </a:r>
            <a:endParaRPr lang="es-UY" dirty="0" smtClean="0"/>
          </a:p>
          <a:p>
            <a:endParaRPr lang="es-UY" dirty="0" smtClean="0"/>
          </a:p>
          <a:p>
            <a:pPr lvl="0"/>
            <a:r>
              <a:rPr lang="es-ES_tradnl" dirty="0" smtClean="0"/>
              <a:t>Realizar un procedimiento que deje las contraseñas de cada usuario igual al nombre de usuario</a:t>
            </a:r>
            <a:r>
              <a:rPr lang="es-ES_tradnl" dirty="0" smtClean="0"/>
              <a:t>.</a:t>
            </a:r>
            <a:r>
              <a:rPr lang="es-ES_tradnl" dirty="0" smtClean="0"/>
              <a:t> </a:t>
            </a:r>
            <a:endParaRPr lang="es-UY" dirty="0" smtClean="0"/>
          </a:p>
          <a:p>
            <a:pPr lvl="0"/>
            <a:r>
              <a:rPr lang="es-ES_tradnl" dirty="0" smtClean="0"/>
              <a:t>Realizar un procedimiento que elimine los usuarios dados de alta desde determinada </a:t>
            </a:r>
            <a:r>
              <a:rPr lang="es-ES_tradnl" dirty="0" smtClean="0"/>
              <a:t>fecha</a:t>
            </a:r>
            <a:r>
              <a:rPr lang="es-ES_tradnl" dirty="0" smtClean="0"/>
              <a:t> </a:t>
            </a:r>
            <a:endParaRPr lang="es-UY" dirty="0" smtClean="0"/>
          </a:p>
          <a:p>
            <a:pPr lvl="0"/>
            <a:r>
              <a:rPr lang="es-ES_tradnl" dirty="0" smtClean="0"/>
              <a:t>Realizar un procedimiento que elimine todos los usuarios de un cliente dado</a:t>
            </a:r>
            <a:r>
              <a:rPr lang="es-ES_tradnl" dirty="0" smtClean="0"/>
              <a:t>.</a:t>
            </a:r>
            <a:r>
              <a:rPr lang="es-ES_tradnl" dirty="0" smtClean="0"/>
              <a:t> </a:t>
            </a:r>
            <a:endParaRPr lang="es-UY" dirty="0" smtClean="0"/>
          </a:p>
          <a:p>
            <a:pPr lvl="0"/>
            <a:r>
              <a:rPr lang="es-ES_tradnl" dirty="0" smtClean="0"/>
              <a:t>Realizar un procedimiento que ingrese 0 en el recargo en caso de que la forma de pago sea al contado, en caso contrario se calcula un 25% de recargo</a:t>
            </a:r>
            <a:r>
              <a:rPr lang="es-ES_tradnl" dirty="0" smtClean="0"/>
              <a:t>.</a:t>
            </a:r>
            <a:r>
              <a:rPr lang="es-ES_tradnl" dirty="0" smtClean="0"/>
              <a:t> </a:t>
            </a:r>
            <a:endParaRPr lang="es-UY" dirty="0" smtClean="0"/>
          </a:p>
          <a:p>
            <a:r>
              <a:rPr lang="es-ES_tradnl" dirty="0" smtClean="0"/>
              <a:t>Realizar un procedimiento que </a:t>
            </a:r>
            <a:r>
              <a:rPr lang="es-ES_tradnl" dirty="0" err="1" smtClean="0"/>
              <a:t>amlacene</a:t>
            </a:r>
            <a:r>
              <a:rPr lang="es-ES_tradnl" dirty="0" smtClean="0"/>
              <a:t> en la tabla novedades un mensaje a </a:t>
            </a:r>
            <a:r>
              <a:rPr lang="es-ES_tradnl" dirty="0" smtClean="0"/>
              <a:t>determinado cliente con sus diferentes nombres de usuarios, contraseñas y fechas de </a:t>
            </a:r>
            <a:r>
              <a:rPr lang="es-ES_tradnl" dirty="0" smtClean="0"/>
              <a:t>alta.</a:t>
            </a:r>
          </a:p>
          <a:p>
            <a:pPr lvl="0"/>
            <a:r>
              <a:rPr lang="es-ES_tradnl" dirty="0" smtClean="0"/>
              <a:t>Necesario: Realizar </a:t>
            </a:r>
            <a:r>
              <a:rPr lang="es-ES_tradnl" dirty="0" smtClean="0"/>
              <a:t>un procedimiento que envíe un email a determinado cliente con sus diferentes nombres de usuarios, contraseñas y fechas de alta. (Utilizar el procedimiento para el envío: </a:t>
            </a:r>
            <a:r>
              <a:rPr lang="es-ES_tradnl" dirty="0" err="1" smtClean="0"/>
              <a:t>master.dbo.xp_senmail</a:t>
            </a:r>
            <a:r>
              <a:rPr lang="es-ES_tradnl" dirty="0" smtClean="0"/>
              <a:t> @</a:t>
            </a:r>
            <a:r>
              <a:rPr lang="es-ES_tradnl" dirty="0" err="1" smtClean="0"/>
              <a:t>recipients</a:t>
            </a:r>
            <a:r>
              <a:rPr lang="es-ES_tradnl" dirty="0" smtClean="0"/>
              <a:t>=’</a:t>
            </a:r>
            <a:r>
              <a:rPr lang="es-ES_tradnl" dirty="0" err="1" smtClean="0"/>
              <a:t>diremail</a:t>
            </a:r>
            <a:r>
              <a:rPr lang="es-ES_tradnl" dirty="0" smtClean="0"/>
              <a:t>’, @</a:t>
            </a:r>
            <a:r>
              <a:rPr lang="es-ES_tradnl" dirty="0" err="1" smtClean="0"/>
              <a:t>subject</a:t>
            </a:r>
            <a:r>
              <a:rPr lang="es-ES_tradnl" dirty="0" smtClean="0"/>
              <a:t>=’Asunto’, @</a:t>
            </a:r>
            <a:r>
              <a:rPr lang="es-ES_tradnl" dirty="0" err="1" smtClean="0"/>
              <a:t>message</a:t>
            </a:r>
            <a:r>
              <a:rPr lang="es-ES_tradnl" dirty="0" smtClean="0"/>
              <a:t>=’Mensaje</a:t>
            </a:r>
            <a:r>
              <a:rPr lang="es-ES_tradnl" dirty="0" smtClean="0"/>
              <a:t>’)</a:t>
            </a:r>
            <a:endParaRPr lang="es-UY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37</TotalTime>
  <Words>257</Words>
  <Application>Microsoft Office PowerPoint</Application>
  <PresentationFormat>Presentación en pantalla (4:3)</PresentationFormat>
  <Paragraphs>69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Garamond</vt:lpstr>
      <vt:lpstr>Times New Roman</vt:lpstr>
      <vt:lpstr>Wingdings</vt:lpstr>
      <vt:lpstr>Mirador</vt:lpstr>
      <vt:lpstr>Cursores</vt:lpstr>
      <vt:lpstr>Cursor</vt:lpstr>
      <vt:lpstr>Sintaxis</vt:lpstr>
      <vt:lpstr>Sintaxis</vt:lpstr>
      <vt:lpstr>@@fetch_status</vt:lpstr>
      <vt:lpstr>Sintaxis</vt:lpstr>
      <vt:lpstr>Estructura sql server</vt:lpstr>
      <vt:lpstr>Sintaxis - MySQL</vt:lpstr>
      <vt:lpstr>Ejercicio</vt:lpstr>
    </vt:vector>
  </TitlesOfParts>
  <Company>CEI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Cursores</dc:title>
  <dc:creator>CEI</dc:creator>
  <cp:lastModifiedBy>Agus</cp:lastModifiedBy>
  <cp:revision>7</cp:revision>
  <dcterms:created xsi:type="dcterms:W3CDTF">2009-09-15T20:58:11Z</dcterms:created>
  <dcterms:modified xsi:type="dcterms:W3CDTF">2013-04-25T18:39:37Z</dcterms:modified>
</cp:coreProperties>
</file>