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71" r:id="rId5"/>
    <p:sldId id="260" r:id="rId6"/>
    <p:sldId id="261" r:id="rId7"/>
    <p:sldId id="262" r:id="rId8"/>
    <p:sldId id="263" r:id="rId9"/>
    <p:sldId id="264" r:id="rId10"/>
    <p:sldId id="273" r:id="rId11"/>
    <p:sldId id="274" r:id="rId12"/>
    <p:sldId id="275" r:id="rId13"/>
    <p:sldId id="272" r:id="rId14"/>
    <p:sldId id="265" r:id="rId15"/>
    <p:sldId id="266" r:id="rId16"/>
    <p:sldId id="269" r:id="rId17"/>
    <p:sldId id="270" r:id="rId18"/>
    <p:sldId id="267" r:id="rId19"/>
    <p:sldId id="268" r:id="rId20"/>
    <p:sldId id="276"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28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Título"/>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10" name="27 Marcador de fecha"/>
          <p:cNvSpPr>
            <a:spLocks noGrp="1"/>
          </p:cNvSpPr>
          <p:nvPr>
            <p:ph type="dt" sz="half" idx="10"/>
          </p:nvPr>
        </p:nvSpPr>
        <p:spPr>
          <a:xfrm>
            <a:off x="6400800" y="6354763"/>
            <a:ext cx="2286000" cy="366712"/>
          </a:xfrm>
        </p:spPr>
        <p:txBody>
          <a:bodyPr/>
          <a:lstStyle>
            <a:lvl1pPr>
              <a:defRPr sz="1400" smtClean="0"/>
            </a:lvl1pPr>
          </a:lstStyle>
          <a:p>
            <a:pPr>
              <a:defRPr/>
            </a:pPr>
            <a:fld id="{CE10E92C-3E09-42D2-A60A-30DEE094C0FB}" type="datetimeFigureOut">
              <a:rPr lang="es-ES"/>
              <a:pPr>
                <a:defRPr/>
              </a:pPr>
              <a:t>23/05/2013</a:t>
            </a:fld>
            <a:endParaRPr lang="es-ES"/>
          </a:p>
        </p:txBody>
      </p:sp>
      <p:sp>
        <p:nvSpPr>
          <p:cNvPr id="11" name="16 Marcador de pie de página"/>
          <p:cNvSpPr>
            <a:spLocks noGrp="1"/>
          </p:cNvSpPr>
          <p:nvPr>
            <p:ph type="ftr" sz="quarter" idx="11"/>
          </p:nvPr>
        </p:nvSpPr>
        <p:spPr>
          <a:xfrm>
            <a:off x="2898775" y="6354763"/>
            <a:ext cx="3475038" cy="366712"/>
          </a:xfrm>
        </p:spPr>
        <p:txBody>
          <a:bodyPr/>
          <a:lstStyle>
            <a:lvl1pPr>
              <a:defRPr/>
            </a:lvl1pPr>
          </a:lstStyle>
          <a:p>
            <a:pPr>
              <a:defRPr/>
            </a:pPr>
            <a:endParaRPr lang="es-ES"/>
          </a:p>
        </p:txBody>
      </p:sp>
      <p:sp>
        <p:nvSpPr>
          <p:cNvPr id="12" name="28 Marcador de número de diapositiva"/>
          <p:cNvSpPr>
            <a:spLocks noGrp="1"/>
          </p:cNvSpPr>
          <p:nvPr>
            <p:ph type="sldNum" sz="quarter" idx="12"/>
          </p:nvPr>
        </p:nvSpPr>
        <p:spPr>
          <a:xfrm>
            <a:off x="1216025" y="6354763"/>
            <a:ext cx="1219200" cy="366712"/>
          </a:xfrm>
        </p:spPr>
        <p:txBody>
          <a:bodyPr/>
          <a:lstStyle>
            <a:lvl1pPr>
              <a:defRPr/>
            </a:lvl1pPr>
          </a:lstStyle>
          <a:p>
            <a:pPr>
              <a:defRPr/>
            </a:pPr>
            <a:fld id="{F6545A77-AEF6-4CA9-B811-737B2AE8566F}"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4A15632B-5283-461C-A070-0C92AF3D48EB}" type="datetimeFigureOut">
              <a:rPr lang="es-ES"/>
              <a:pPr>
                <a:defRPr/>
              </a:pPr>
              <a:t>23/05/2013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4921AEEE-F8F6-48A1-82CC-ED649BD04C46}"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3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5" name="4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Conector recto"/>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p:txBody>
          <a:bodyPr/>
          <a:lstStyle>
            <a:lvl1pPr>
              <a:defRPr/>
            </a:lvl1pPr>
          </a:lstStyle>
          <a:p>
            <a:pPr>
              <a:defRPr/>
            </a:pPr>
            <a:fld id="{71FA5141-8698-447B-B2D9-1A32C47C31BC}" type="datetimeFigureOut">
              <a:rPr lang="es-ES"/>
              <a:pPr>
                <a:defRPr/>
              </a:pPr>
              <a:t>23/05/2013</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3D39B478-F64D-4CD7-A8F6-7A83A62D35C7}"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219200"/>
            <a:ext cx="8229600" cy="4937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3AC47E73-A768-4724-A790-AA5960E91441}" type="datetimeFigureOut">
              <a:rPr lang="es-ES"/>
              <a:pPr>
                <a:defRPr/>
              </a:pPr>
              <a:t>23/05/2013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1C23DFD7-A228-4EAB-9C24-77164829CAF4}"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3 Rectángulo"/>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1219200" y="2971800"/>
            <a:ext cx="6858000" cy="1066800"/>
          </a:xfrm>
        </p:spPr>
        <p:txBody>
          <a:bodyPr anchor="t"/>
          <a:lstStyle>
            <a:lvl1pPr algn="r">
              <a:buNone/>
              <a:defRPr sz="3200" b="0" cap="none"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6" name="3 Marcador de fecha"/>
          <p:cNvSpPr>
            <a:spLocks noGrp="1"/>
          </p:cNvSpPr>
          <p:nvPr>
            <p:ph type="dt" sz="half" idx="10"/>
          </p:nvPr>
        </p:nvSpPr>
        <p:spPr>
          <a:xfrm>
            <a:off x="6400800" y="6354763"/>
            <a:ext cx="2286000" cy="366712"/>
          </a:xfrm>
        </p:spPr>
        <p:txBody>
          <a:bodyPr/>
          <a:lstStyle>
            <a:lvl1pPr>
              <a:defRPr/>
            </a:lvl1pPr>
          </a:lstStyle>
          <a:p>
            <a:pPr>
              <a:defRPr/>
            </a:pPr>
            <a:fld id="{576B3993-FE97-41C0-A29D-F49A4DAFECAB}" type="datetimeFigureOut">
              <a:rPr lang="es-ES"/>
              <a:pPr>
                <a:defRPr/>
              </a:pPr>
              <a:t>23/05/2013</a:t>
            </a:fld>
            <a:endParaRPr lang="es-ES"/>
          </a:p>
        </p:txBody>
      </p:sp>
      <p:sp>
        <p:nvSpPr>
          <p:cNvPr id="7" name="4 Marcador de pie de página"/>
          <p:cNvSpPr>
            <a:spLocks noGrp="1"/>
          </p:cNvSpPr>
          <p:nvPr>
            <p:ph type="ftr" sz="quarter" idx="11"/>
          </p:nvPr>
        </p:nvSpPr>
        <p:spPr>
          <a:xfrm>
            <a:off x="2898775" y="6354763"/>
            <a:ext cx="3475038" cy="366712"/>
          </a:xfrm>
        </p:spPr>
        <p:txBody>
          <a:bodyPr/>
          <a:lstStyle>
            <a:lvl1pPr>
              <a:defRPr/>
            </a:lvl1pPr>
          </a:lstStyle>
          <a:p>
            <a:pPr>
              <a:defRPr/>
            </a:pPr>
            <a:endParaRPr lang="es-ES"/>
          </a:p>
        </p:txBody>
      </p:sp>
      <p:sp>
        <p:nvSpPr>
          <p:cNvPr id="8" name="5 Marcador de número de diapositiva"/>
          <p:cNvSpPr>
            <a:spLocks noGrp="1"/>
          </p:cNvSpPr>
          <p:nvPr>
            <p:ph type="sldNum" sz="quarter" idx="12"/>
          </p:nvPr>
        </p:nvSpPr>
        <p:spPr>
          <a:xfrm>
            <a:off x="1069975" y="6354763"/>
            <a:ext cx="1520825" cy="366712"/>
          </a:xfrm>
        </p:spPr>
        <p:txBody>
          <a:bodyPr/>
          <a:lstStyle>
            <a:lvl1pPr>
              <a:defRPr/>
            </a:lvl1pPr>
          </a:lstStyle>
          <a:p>
            <a:pPr>
              <a:defRPr/>
            </a:pPr>
            <a:fld id="{B6DB9996-29DE-4C3E-83E9-A7AEDBB83795}"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219200"/>
            <a:ext cx="4041648" cy="4937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632198" y="1216152"/>
            <a:ext cx="4041648" cy="4937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1FCC6143-0D8B-477D-BDD4-8F641A2D5F03}" type="datetimeFigureOut">
              <a:rPr lang="es-ES"/>
              <a:pPr>
                <a:defRPr/>
              </a:pPr>
              <a:t>23/05/2013</a:t>
            </a:fld>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6D08ABD7-FF77-40F9-950D-9FD0D16EE1AB}"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11" name="10 Marcador de contenido"/>
          <p:cNvSpPr>
            <a:spLocks noGrp="1"/>
          </p:cNvSpPr>
          <p:nvPr>
            <p:ph sz="quarter" idx="2"/>
          </p:nvPr>
        </p:nvSpPr>
        <p:spPr>
          <a:xfrm>
            <a:off x="457200" y="2133600"/>
            <a:ext cx="4038600" cy="4038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648200" y="2133600"/>
            <a:ext cx="4038600" cy="4038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13 Marcador de fecha"/>
          <p:cNvSpPr>
            <a:spLocks noGrp="1"/>
          </p:cNvSpPr>
          <p:nvPr>
            <p:ph type="dt" sz="half" idx="10"/>
          </p:nvPr>
        </p:nvSpPr>
        <p:spPr/>
        <p:txBody>
          <a:bodyPr/>
          <a:lstStyle>
            <a:lvl1pPr>
              <a:defRPr/>
            </a:lvl1pPr>
          </a:lstStyle>
          <a:p>
            <a:pPr>
              <a:defRPr/>
            </a:pPr>
            <a:fld id="{2E0659E3-0C68-4F69-9A7B-0DA2DA71A30F}" type="datetimeFigureOut">
              <a:rPr lang="es-ES"/>
              <a:pPr>
                <a:defRPr/>
              </a:pPr>
              <a:t>23/05/2013</a:t>
            </a:fld>
            <a:endParaRPr lang="es-ES"/>
          </a:p>
        </p:txBody>
      </p:sp>
      <p:sp>
        <p:nvSpPr>
          <p:cNvPr id="8" name="2 Marcador de pie de página"/>
          <p:cNvSpPr>
            <a:spLocks noGrp="1"/>
          </p:cNvSpPr>
          <p:nvPr>
            <p:ph type="ftr" sz="quarter" idx="11"/>
          </p:nvPr>
        </p:nvSpPr>
        <p:spPr/>
        <p:txBody>
          <a:bodyPr/>
          <a:lstStyle>
            <a:lvl1pPr>
              <a:defRPr/>
            </a:lvl1pPr>
          </a:lstStyle>
          <a:p>
            <a:pPr>
              <a:defRPr/>
            </a:pPr>
            <a:endParaRPr lang="es-ES"/>
          </a:p>
        </p:txBody>
      </p:sp>
      <p:sp>
        <p:nvSpPr>
          <p:cNvPr id="9" name="22 Marcador de número de diapositiva"/>
          <p:cNvSpPr>
            <a:spLocks noGrp="1"/>
          </p:cNvSpPr>
          <p:nvPr>
            <p:ph type="sldNum" sz="quarter" idx="12"/>
          </p:nvPr>
        </p:nvSpPr>
        <p:spPr/>
        <p:txBody>
          <a:bodyPr/>
          <a:lstStyle>
            <a:lvl1pPr>
              <a:defRPr/>
            </a:lvl1pPr>
          </a:lstStyle>
          <a:p>
            <a:pPr>
              <a:defRPr/>
            </a:pPr>
            <a:fld id="{14BDCEFE-CE5E-4462-AF3B-B8F3E27C69A0}"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457200" y="228600"/>
            <a:ext cx="8229600" cy="914400"/>
          </a:xfrm>
        </p:spPr>
        <p:txBody>
          <a:bodyPr/>
          <a:lstStyle/>
          <a:p>
            <a:r>
              <a:rPr lang="es-ES" smtClean="0"/>
              <a:t>Haga clic para modificar el estilo de título del patrón</a:t>
            </a:r>
            <a:endParaRPr lang="en-US"/>
          </a:p>
        </p:txBody>
      </p:sp>
      <p:sp>
        <p:nvSpPr>
          <p:cNvPr id="4" name="2 Marcador de fecha"/>
          <p:cNvSpPr>
            <a:spLocks noGrp="1"/>
          </p:cNvSpPr>
          <p:nvPr>
            <p:ph type="dt" sz="half" idx="10"/>
          </p:nvPr>
        </p:nvSpPr>
        <p:spPr/>
        <p:txBody>
          <a:bodyPr/>
          <a:lstStyle>
            <a:lvl1pPr>
              <a:defRPr/>
            </a:lvl1pPr>
          </a:lstStyle>
          <a:p>
            <a:pPr>
              <a:defRPr/>
            </a:pPr>
            <a:fld id="{BB1E7426-FE2D-4644-9496-1A9959B88597}" type="datetimeFigureOut">
              <a:rPr lang="es-ES"/>
              <a:pPr>
                <a:defRPr/>
              </a:pPr>
              <a:t>23/05/2013</a:t>
            </a:fld>
            <a:endParaRPr lang="es-ES"/>
          </a:p>
        </p:txBody>
      </p:sp>
      <p:sp>
        <p:nvSpPr>
          <p:cNvPr id="5" name="3 Marcador de pie de página"/>
          <p:cNvSpPr>
            <a:spLocks noGrp="1"/>
          </p:cNvSpPr>
          <p:nvPr>
            <p:ph type="ftr" sz="quarter" idx="11"/>
          </p:nvPr>
        </p:nvSpPr>
        <p:spPr/>
        <p:txBody>
          <a:bodyPr/>
          <a:lstStyle>
            <a:lvl1pPr>
              <a:defRPr/>
            </a:lvl1pPr>
          </a:lstStyle>
          <a:p>
            <a:pPr>
              <a:defRPr/>
            </a:pPr>
            <a:endParaRPr lang="es-ES"/>
          </a:p>
        </p:txBody>
      </p:sp>
      <p:sp>
        <p:nvSpPr>
          <p:cNvPr id="6" name="4 Marcador de número de diapositiva"/>
          <p:cNvSpPr>
            <a:spLocks noGrp="1"/>
          </p:cNvSpPr>
          <p:nvPr>
            <p:ph type="sldNum" sz="quarter" idx="12"/>
          </p:nvPr>
        </p:nvSpPr>
        <p:spPr/>
        <p:txBody>
          <a:bodyPr/>
          <a:lstStyle>
            <a:lvl1pPr>
              <a:defRPr/>
            </a:lvl1pPr>
          </a:lstStyle>
          <a:p>
            <a:pPr>
              <a:defRPr/>
            </a:pPr>
            <a:fld id="{DE67ACF2-2E1B-4D1A-AF9E-72F883D5CD33}"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3" name="2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1 Marcador de fecha"/>
          <p:cNvSpPr>
            <a:spLocks noGrp="1"/>
          </p:cNvSpPr>
          <p:nvPr>
            <p:ph type="dt" sz="half" idx="10"/>
          </p:nvPr>
        </p:nvSpPr>
        <p:spPr/>
        <p:txBody>
          <a:bodyPr/>
          <a:lstStyle>
            <a:lvl1pPr>
              <a:defRPr/>
            </a:lvl1pPr>
          </a:lstStyle>
          <a:p>
            <a:pPr>
              <a:defRPr/>
            </a:pPr>
            <a:fld id="{4509B6B3-D6EF-4125-90C0-CB112B699423}" type="datetimeFigureOut">
              <a:rPr lang="es-ES"/>
              <a:pPr>
                <a:defRPr/>
              </a:pPr>
              <a:t>23/05/2013</a:t>
            </a:fld>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3 Marcador de número de diapositiva"/>
          <p:cNvSpPr>
            <a:spLocks noGrp="1"/>
          </p:cNvSpPr>
          <p:nvPr>
            <p:ph type="sldNum" sz="quarter" idx="12"/>
          </p:nvPr>
        </p:nvSpPr>
        <p:spPr/>
        <p:txBody>
          <a:bodyPr/>
          <a:lstStyle>
            <a:lvl1pPr>
              <a:defRPr/>
            </a:lvl1pPr>
          </a:lstStyle>
          <a:p>
            <a:pPr>
              <a:defRPr/>
            </a:pPr>
            <a:fld id="{3168B045-32A6-4FB8-9139-209EA958774F}"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5 Conector recto"/>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6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2" name="11 Marcador de contenido"/>
          <p:cNvSpPr>
            <a:spLocks noGrp="1"/>
          </p:cNvSpPr>
          <p:nvPr>
            <p:ph sz="quarter" idx="1"/>
          </p:nvPr>
        </p:nvSpPr>
        <p:spPr>
          <a:xfrm>
            <a:off x="304800" y="304800"/>
            <a:ext cx="5715000" cy="5715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8" name="4 Marcador de fecha"/>
          <p:cNvSpPr>
            <a:spLocks noGrp="1"/>
          </p:cNvSpPr>
          <p:nvPr>
            <p:ph type="dt" sz="half" idx="10"/>
          </p:nvPr>
        </p:nvSpPr>
        <p:spPr/>
        <p:txBody>
          <a:bodyPr/>
          <a:lstStyle>
            <a:lvl1pPr>
              <a:defRPr/>
            </a:lvl1pPr>
          </a:lstStyle>
          <a:p>
            <a:pPr>
              <a:defRPr/>
            </a:pPr>
            <a:fld id="{8F27069C-6685-40B7-8376-2CB9934C311F}" type="datetimeFigureOut">
              <a:rPr lang="es-ES"/>
              <a:pPr>
                <a:defRPr/>
              </a:pPr>
              <a:t>23/05/2013</a:t>
            </a:fld>
            <a:endParaRPr lang="es-ES"/>
          </a:p>
        </p:txBody>
      </p:sp>
      <p:sp>
        <p:nvSpPr>
          <p:cNvPr id="9" name="5 Marcador de pie de página"/>
          <p:cNvSpPr>
            <a:spLocks noGrp="1"/>
          </p:cNvSpPr>
          <p:nvPr>
            <p:ph type="ftr" sz="quarter" idx="11"/>
          </p:nvPr>
        </p:nvSpPr>
        <p:spPr/>
        <p:txBody>
          <a:bodyPr/>
          <a:lstStyle>
            <a:lvl1pPr>
              <a:defRPr/>
            </a:lvl1pPr>
          </a:lstStyle>
          <a:p>
            <a:pPr>
              <a:defRPr/>
            </a:pPr>
            <a:endParaRPr lang="es-ES"/>
          </a:p>
        </p:txBody>
      </p:sp>
      <p:sp>
        <p:nvSpPr>
          <p:cNvPr id="10" name="6 Marcador de número de diapositiva"/>
          <p:cNvSpPr>
            <a:spLocks noGrp="1"/>
          </p:cNvSpPr>
          <p:nvPr>
            <p:ph type="sldNum" sz="quarter" idx="12"/>
          </p:nvPr>
        </p:nvSpPr>
        <p:spPr/>
        <p:txBody>
          <a:bodyPr/>
          <a:lstStyle>
            <a:lvl1pPr>
              <a:defRPr/>
            </a:lvl1pPr>
          </a:lstStyle>
          <a:p>
            <a:pPr>
              <a:defRPr/>
            </a:pPr>
            <a:fld id="{BA441727-CAA7-4E7D-96BD-15A3489EE626}"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5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8" name="4 Marcador de fecha"/>
          <p:cNvSpPr>
            <a:spLocks noGrp="1"/>
          </p:cNvSpPr>
          <p:nvPr>
            <p:ph type="dt" sz="half" idx="10"/>
          </p:nvPr>
        </p:nvSpPr>
        <p:spPr/>
        <p:txBody>
          <a:bodyPr/>
          <a:lstStyle>
            <a:lvl1pPr>
              <a:defRPr/>
            </a:lvl1pPr>
          </a:lstStyle>
          <a:p>
            <a:pPr>
              <a:defRPr/>
            </a:pPr>
            <a:fld id="{E898D032-93E7-4D3D-81A8-DF9586A93533}" type="datetimeFigureOut">
              <a:rPr lang="es-ES"/>
              <a:pPr>
                <a:defRPr/>
              </a:pPr>
              <a:t>23/05/2013</a:t>
            </a:fld>
            <a:endParaRPr lang="es-ES"/>
          </a:p>
        </p:txBody>
      </p:sp>
      <p:sp>
        <p:nvSpPr>
          <p:cNvPr id="9" name="5 Marcador de pie de página"/>
          <p:cNvSpPr>
            <a:spLocks noGrp="1"/>
          </p:cNvSpPr>
          <p:nvPr>
            <p:ph type="ftr" sz="quarter" idx="11"/>
          </p:nvPr>
        </p:nvSpPr>
        <p:spPr/>
        <p:txBody>
          <a:bodyPr/>
          <a:lstStyle>
            <a:lvl1pPr>
              <a:defRPr/>
            </a:lvl1pPr>
          </a:lstStyle>
          <a:p>
            <a:pPr>
              <a:defRPr/>
            </a:pPr>
            <a:endParaRPr lang="es-ES"/>
          </a:p>
        </p:txBody>
      </p:sp>
      <p:sp>
        <p:nvSpPr>
          <p:cNvPr id="10" name="6 Marcador de número de diapositiva"/>
          <p:cNvSpPr>
            <a:spLocks noGrp="1"/>
          </p:cNvSpPr>
          <p:nvPr>
            <p:ph type="sldNum" sz="quarter" idx="12"/>
          </p:nvPr>
        </p:nvSpPr>
        <p:spPr/>
        <p:txBody>
          <a:bodyPr/>
          <a:lstStyle>
            <a:lvl1pPr>
              <a:defRPr/>
            </a:lvl1pPr>
          </a:lstStyle>
          <a:p>
            <a:pPr>
              <a:defRPr/>
            </a:pPr>
            <a:fld id="{56E02828-1502-4E38-B90E-46929074E0BA}" type="slidenum">
              <a:rPr lang="es-ES"/>
              <a:pPr>
                <a:defRPr/>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21 Marcador de título"/>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027" name="12 Marcador de texto"/>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F06963E5-BDB1-47CF-BEC6-2922A5266EB1}" type="datetimeFigureOut">
              <a:rPr lang="es-ES"/>
              <a:pPr>
                <a:defRPr/>
              </a:pPr>
              <a:t>23/05/2013</a:t>
            </a:fld>
            <a:endParaRPr lang="es-ES"/>
          </a:p>
        </p:txBody>
      </p:sp>
      <p:sp>
        <p:nvSpPr>
          <p:cNvPr id="3" name="2 Marcador de pie de página"/>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s-ES"/>
          </a:p>
        </p:txBody>
      </p:sp>
      <p:sp>
        <p:nvSpPr>
          <p:cNvPr id="23" name="22 Marcador de número de diapositiva"/>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1350FF79-3E68-4476-A612-A18BAA154E6E}" type="slidenum">
              <a:rPr lang="es-ES"/>
              <a:pPr>
                <a:defRPr/>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9 Triángulo isósceles"/>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67" r:id="rId1"/>
    <p:sldLayoutId id="2147483763" r:id="rId2"/>
    <p:sldLayoutId id="2147483768" r:id="rId3"/>
    <p:sldLayoutId id="2147483764" r:id="rId4"/>
    <p:sldLayoutId id="2147483765" r:id="rId5"/>
    <p:sldLayoutId id="2147483769" r:id="rId6"/>
    <p:sldLayoutId id="2147483770" r:id="rId7"/>
    <p:sldLayoutId id="2147483771" r:id="rId8"/>
    <p:sldLayoutId id="2147483772" r:id="rId9"/>
    <p:sldLayoutId id="2147483766" r:id="rId10"/>
    <p:sldLayoutId id="2147483773" r:id="rId11"/>
  </p:sldLayoutIdLst>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ctrTitle"/>
          </p:nvPr>
        </p:nvSpPr>
        <p:spPr/>
        <p:txBody>
          <a:bodyPr/>
          <a:lstStyle/>
          <a:p>
            <a:r>
              <a:rPr lang="es-ES" smtClean="0"/>
              <a:t>Seguridad</a:t>
            </a:r>
          </a:p>
        </p:txBody>
      </p:sp>
      <p:sp>
        <p:nvSpPr>
          <p:cNvPr id="3" name="2 Subtítulo"/>
          <p:cNvSpPr>
            <a:spLocks noGrp="1"/>
          </p:cNvSpPr>
          <p:nvPr>
            <p:ph type="subTitle" idx="1"/>
          </p:nvPr>
        </p:nvSpPr>
        <p:spPr/>
        <p:txBody>
          <a:bodyPr>
            <a:normAutofit/>
          </a:bodyPr>
          <a:lstStyle/>
          <a:p>
            <a:pPr fontAlgn="auto">
              <a:spcAft>
                <a:spcPts val="0"/>
              </a:spcAft>
              <a:buFont typeface="Wingdings 3"/>
              <a:buNone/>
              <a:defRPr/>
            </a:pPr>
            <a:r>
              <a:rPr lang="es-ES" dirty="0" smtClean="0"/>
              <a:t>SQL Server</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r>
              <a:rPr lang="es-ES" smtClean="0"/>
              <a:t>Funciones de nivel de servidor</a:t>
            </a:r>
          </a:p>
        </p:txBody>
      </p:sp>
      <p:sp>
        <p:nvSpPr>
          <p:cNvPr id="3" name="2 Marcador de contenido"/>
          <p:cNvSpPr>
            <a:spLocks noGrp="1"/>
          </p:cNvSpPr>
          <p:nvPr>
            <p:ph sz="quarter" idx="1"/>
          </p:nvPr>
        </p:nvSpPr>
        <p:spPr>
          <a:xfrm>
            <a:off x="457200" y="1219200"/>
            <a:ext cx="8229600" cy="4937125"/>
          </a:xfrm>
        </p:spPr>
        <p:txBody>
          <a:bodyPr>
            <a:normAutofit fontScale="92500" lnSpcReduction="20000"/>
          </a:bodyPr>
          <a:lstStyle/>
          <a:p>
            <a:pPr marL="274320" indent="-274320" fontAlgn="auto">
              <a:spcAft>
                <a:spcPts val="0"/>
              </a:spcAft>
              <a:buFont typeface="Wingdings 3"/>
              <a:buChar char=""/>
              <a:defRPr/>
            </a:pPr>
            <a:r>
              <a:rPr lang="es-ES" dirty="0" smtClean="0"/>
              <a:t>Los miembros de la función fija de servidor </a:t>
            </a:r>
            <a:r>
              <a:rPr lang="es-ES" b="1" dirty="0" err="1" smtClean="0"/>
              <a:t>dbcreator</a:t>
            </a:r>
            <a:r>
              <a:rPr lang="es-ES" dirty="0" smtClean="0"/>
              <a:t> pueden crear bases de datos, y modificar y restaurar sus propias bases de datos.</a:t>
            </a:r>
          </a:p>
          <a:p>
            <a:pPr marL="274320" indent="-274320" fontAlgn="auto">
              <a:spcAft>
                <a:spcPts val="0"/>
              </a:spcAft>
              <a:buFont typeface="Wingdings 3"/>
              <a:buChar char=""/>
              <a:defRPr/>
            </a:pPr>
            <a:r>
              <a:rPr lang="es-ES" dirty="0" smtClean="0"/>
              <a:t>Los miembros de la función fija de servidor </a:t>
            </a:r>
            <a:r>
              <a:rPr lang="es-ES" b="1" dirty="0" err="1" smtClean="0"/>
              <a:t>securityadmin</a:t>
            </a:r>
            <a:r>
              <a:rPr lang="es-ES" dirty="0" smtClean="0"/>
              <a:t> administran los inicios de sesión y sus propiedades. Pueden conceder (GRANT), denegar (DENY) y revocar (REVOKE) permisos en el nivel de servidor. También pueden conceder, denegar y revocar permisos en el nivel de base de datos. Además, pueden restablecer contraseñas para inicios de sesión de SQL Server. </a:t>
            </a:r>
          </a:p>
          <a:p>
            <a:pPr marL="274320" indent="-274320" fontAlgn="auto">
              <a:spcAft>
                <a:spcPts val="0"/>
              </a:spcAft>
              <a:buFont typeface="Wingdings 3"/>
              <a:buChar char=""/>
              <a:defRPr/>
            </a:pPr>
            <a:r>
              <a:rPr lang="es-ES" dirty="0" smtClean="0"/>
              <a:t>Los miembros de la función fija de servidor </a:t>
            </a:r>
            <a:r>
              <a:rPr lang="es-ES" b="1" dirty="0" err="1" smtClean="0"/>
              <a:t>serveradmin</a:t>
            </a:r>
            <a:r>
              <a:rPr lang="es-ES" dirty="0" smtClean="0"/>
              <a:t> pueden cambiar opciones de configuración en el servidor y cerrar el servidor. </a:t>
            </a:r>
          </a:p>
          <a:p>
            <a:pPr marL="274320" indent="-274320" fontAlgn="auto">
              <a:spcAft>
                <a:spcPts val="0"/>
              </a:spcAft>
              <a:buFont typeface="Wingdings 3"/>
              <a:buChar char=""/>
              <a:defRPr/>
            </a:pPr>
            <a:r>
              <a:rPr lang="es-ES" dirty="0" smtClean="0"/>
              <a:t>Los miembros de la función fija de servidor </a:t>
            </a:r>
            <a:r>
              <a:rPr lang="es-ES" b="1" dirty="0" err="1" smtClean="0"/>
              <a:t>sysadmin</a:t>
            </a:r>
            <a:r>
              <a:rPr lang="es-ES" dirty="0" smtClean="0"/>
              <a:t> pueden realizar cualquier actividad en el servidor. </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smtClean="0"/>
              <a:t>Funciones de nivel de base de datos</a:t>
            </a:r>
          </a:p>
        </p:txBody>
      </p:sp>
      <p:sp>
        <p:nvSpPr>
          <p:cNvPr id="19459" name="2 Marcador de contenido"/>
          <p:cNvSpPr>
            <a:spLocks noGrp="1"/>
          </p:cNvSpPr>
          <p:nvPr>
            <p:ph sz="quarter" idx="1"/>
          </p:nvPr>
        </p:nvSpPr>
        <p:spPr>
          <a:xfrm>
            <a:off x="457200" y="1219200"/>
            <a:ext cx="8229600" cy="4937125"/>
          </a:xfrm>
        </p:spPr>
        <p:txBody>
          <a:bodyPr/>
          <a:lstStyle/>
          <a:p>
            <a:r>
              <a:rPr lang="es-ES" smtClean="0"/>
              <a:t>Los miembros de la función fija de base de datos </a:t>
            </a:r>
            <a:r>
              <a:rPr lang="es-ES" b="1" smtClean="0"/>
              <a:t>db_accessadmin</a:t>
            </a:r>
            <a:r>
              <a:rPr lang="es-ES" smtClean="0"/>
              <a:t> pueden agregar o quitar accesos a inicios de sesión de Windows, grupos de Windows e inicios de sesión de SQL Server. </a:t>
            </a:r>
          </a:p>
          <a:p>
            <a:r>
              <a:rPr lang="es-ES" smtClean="0"/>
              <a:t>Los miembros de la función fija de base de datos </a:t>
            </a:r>
            <a:r>
              <a:rPr lang="es-ES" b="1" smtClean="0"/>
              <a:t>db_owner</a:t>
            </a:r>
            <a:r>
              <a:rPr lang="es-ES" smtClean="0"/>
              <a:t> pueden realizar todas las actividades de configuración y mantenimiento de la base de datos. </a:t>
            </a:r>
          </a:p>
          <a:p>
            <a:r>
              <a:rPr lang="es-ES" smtClean="0"/>
              <a:t>Los miembros de la función fija de base de datos </a:t>
            </a:r>
            <a:r>
              <a:rPr lang="es-ES" b="1" smtClean="0"/>
              <a:t>db_securityadmin</a:t>
            </a:r>
            <a:r>
              <a:rPr lang="es-ES" smtClean="0"/>
              <a:t> pueden modificar la pertenencia a funciones y administrar permisos. </a:t>
            </a:r>
          </a:p>
          <a:p>
            <a:endParaRPr lang="es-E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smtClean="0"/>
              <a:t>Funciones de nivel de base de datos</a:t>
            </a:r>
          </a:p>
        </p:txBody>
      </p:sp>
      <p:sp>
        <p:nvSpPr>
          <p:cNvPr id="3" name="2 Marcador de contenido"/>
          <p:cNvSpPr>
            <a:spLocks noGrp="1"/>
          </p:cNvSpPr>
          <p:nvPr>
            <p:ph sz="quarter" idx="1"/>
          </p:nvPr>
        </p:nvSpPr>
        <p:spPr>
          <a:xfrm>
            <a:off x="457200" y="1219200"/>
            <a:ext cx="8229600" cy="4937125"/>
          </a:xfrm>
        </p:spPr>
        <p:txBody>
          <a:bodyPr>
            <a:normAutofit lnSpcReduction="10000"/>
          </a:bodyPr>
          <a:lstStyle/>
          <a:p>
            <a:pPr marL="274320" indent="-274320" fontAlgn="auto">
              <a:spcAft>
                <a:spcPts val="0"/>
              </a:spcAft>
              <a:buFont typeface="Wingdings 3"/>
              <a:buChar char=""/>
              <a:defRPr/>
            </a:pPr>
            <a:r>
              <a:rPr lang="es-ES" dirty="0" smtClean="0"/>
              <a:t>Los miembros de la función fija de base de datos </a:t>
            </a:r>
            <a:r>
              <a:rPr lang="es-ES" b="1" dirty="0" err="1" smtClean="0"/>
              <a:t>db_datareader</a:t>
            </a:r>
            <a:r>
              <a:rPr lang="es-ES" dirty="0" smtClean="0"/>
              <a:t> pueden ejecutar la instrucción SELECT en cualquier tabla o vista de la base de datos.</a:t>
            </a:r>
          </a:p>
          <a:p>
            <a:pPr marL="274320" indent="-274320" fontAlgn="auto">
              <a:spcAft>
                <a:spcPts val="0"/>
              </a:spcAft>
              <a:buFont typeface="Wingdings 3"/>
              <a:buChar char=""/>
              <a:defRPr/>
            </a:pPr>
            <a:r>
              <a:rPr lang="es-ES" dirty="0" smtClean="0"/>
              <a:t>Los miembros de la función fija de base de datos </a:t>
            </a:r>
            <a:r>
              <a:rPr lang="es-ES" b="1" dirty="0" err="1" smtClean="0"/>
              <a:t>db_datawriter</a:t>
            </a:r>
            <a:r>
              <a:rPr lang="es-ES" dirty="0" smtClean="0"/>
              <a:t> pueden agregar, eliminar o cambiar datos en todas las tablas de usuario. </a:t>
            </a:r>
          </a:p>
          <a:p>
            <a:pPr marL="274320" indent="-274320" fontAlgn="auto">
              <a:spcAft>
                <a:spcPts val="0"/>
              </a:spcAft>
              <a:buFont typeface="Wingdings 3"/>
              <a:buChar char=""/>
              <a:defRPr/>
            </a:pPr>
            <a:r>
              <a:rPr lang="es-ES" dirty="0" smtClean="0"/>
              <a:t>Los miembros de la función fija de base de datos </a:t>
            </a:r>
            <a:r>
              <a:rPr lang="es-ES" b="1" dirty="0" err="1" smtClean="0"/>
              <a:t>db_denydatareader</a:t>
            </a:r>
            <a:r>
              <a:rPr lang="es-ES" dirty="0" smtClean="0"/>
              <a:t> no pueden leer datos de las tablas de usuario dentro de una base de datos. </a:t>
            </a:r>
          </a:p>
          <a:p>
            <a:pPr marL="274320" indent="-274320" fontAlgn="auto">
              <a:spcAft>
                <a:spcPts val="0"/>
              </a:spcAft>
              <a:buFont typeface="Wingdings 3"/>
              <a:buChar char=""/>
              <a:defRPr/>
            </a:pPr>
            <a:r>
              <a:rPr lang="es-ES" dirty="0" smtClean="0"/>
              <a:t>Los miembros de la función fija de base de datos </a:t>
            </a:r>
            <a:r>
              <a:rPr lang="es-ES" b="1" dirty="0" err="1" smtClean="0"/>
              <a:t>db_denydatawriter</a:t>
            </a:r>
            <a:r>
              <a:rPr lang="es-ES" dirty="0" smtClean="0"/>
              <a:t> no pueden agregar, modificar ni eliminar datos de tablas de usuario de una base de datos. </a:t>
            </a:r>
          </a:p>
          <a:p>
            <a:pPr marL="274320" indent="-274320" fontAlgn="auto">
              <a:spcAft>
                <a:spcPts val="0"/>
              </a:spcAft>
              <a:buFont typeface="Wingdings 3"/>
              <a:buChar char=""/>
              <a:defRPr/>
            </a:pP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smtClean="0"/>
              <a:t>Validación de permisos</a:t>
            </a:r>
          </a:p>
        </p:txBody>
      </p:sp>
      <p:sp>
        <p:nvSpPr>
          <p:cNvPr id="21507" name="2 Marcador de contenido"/>
          <p:cNvSpPr>
            <a:spLocks noGrp="1"/>
          </p:cNvSpPr>
          <p:nvPr>
            <p:ph sz="quarter" idx="1"/>
          </p:nvPr>
        </p:nvSpPr>
        <p:spPr>
          <a:xfrm>
            <a:off x="457200" y="1219200"/>
            <a:ext cx="8229600" cy="4937125"/>
          </a:xfrm>
        </p:spPr>
        <p:txBody>
          <a:bodyPr/>
          <a:lstStyle/>
          <a:p>
            <a:r>
              <a:rPr lang="es-ES" smtClean="0"/>
              <a:t>Una vez que se ha autenticado al usuario, tiene que existir una cuenta en cada base de datos de SQL Server que se utilice para aplicar los permisos de este servidor a los usuarios. Si no existe esta cuenta, el usuario utilizará los permisos predeterminados que se han definido a la cuenta de los invitados.</a:t>
            </a:r>
          </a:p>
          <a:p>
            <a:r>
              <a:rPr lang="es-ES" smtClean="0"/>
              <a:t>Se puede asignar una serie de permisos a los grupos de Windows que se conectan al servidor o asignarlos individualmente a los distintos usuarios.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smtClean="0"/>
              <a:t>Permisos</a:t>
            </a:r>
          </a:p>
        </p:txBody>
      </p:sp>
      <p:sp>
        <p:nvSpPr>
          <p:cNvPr id="22531" name="2 Marcador de contenido"/>
          <p:cNvSpPr>
            <a:spLocks noGrp="1"/>
          </p:cNvSpPr>
          <p:nvPr>
            <p:ph sz="quarter" idx="1"/>
          </p:nvPr>
        </p:nvSpPr>
        <p:spPr>
          <a:xfrm>
            <a:off x="457200" y="1219200"/>
            <a:ext cx="8229600" cy="4937125"/>
          </a:xfrm>
        </p:spPr>
        <p:txBody>
          <a:bodyPr/>
          <a:lstStyle/>
          <a:p>
            <a:r>
              <a:rPr lang="es-ES" smtClean="0"/>
              <a:t>Los permisos determinan las acciones que puede efectuar un usuario después de registrarse en el servidor o en el momento que pasa a formar part de un grupo o una función.</a:t>
            </a:r>
          </a:p>
          <a:p>
            <a:r>
              <a:rPr lang="es-ES" smtClean="0"/>
              <a:t>Tipos:</a:t>
            </a:r>
          </a:p>
          <a:p>
            <a:pPr lvl="1"/>
            <a:r>
              <a:rPr lang="es-ES" smtClean="0"/>
              <a:t>Permisos para objetos: grupos de objetos como tablas o vistas.</a:t>
            </a:r>
          </a:p>
          <a:p>
            <a:pPr lvl="1"/>
            <a:r>
              <a:rPr lang="es-ES" smtClean="0"/>
              <a:t>Permisos para declaraciones: se asignan a un usuario cuando se le agrega a un grupo o a una función como consecuencia de su propiedad sobre un objeto.</a:t>
            </a:r>
          </a:p>
          <a:p>
            <a:pPr lvl="1"/>
            <a:r>
              <a:rPr lang="es-ES" smtClean="0"/>
              <a:t>Permisos implícitos: no se pueden modificar o aplicar a otras cuentas o funciones.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p:txBody>
          <a:bodyPr/>
          <a:lstStyle/>
          <a:p>
            <a:r>
              <a:rPr lang="es-ES" smtClean="0"/>
              <a:t>Permisos</a:t>
            </a:r>
          </a:p>
        </p:txBody>
      </p:sp>
      <p:sp>
        <p:nvSpPr>
          <p:cNvPr id="23555" name="2 Marcador de contenido"/>
          <p:cNvSpPr>
            <a:spLocks noGrp="1"/>
          </p:cNvSpPr>
          <p:nvPr>
            <p:ph sz="quarter" idx="1"/>
          </p:nvPr>
        </p:nvSpPr>
        <p:spPr>
          <a:xfrm>
            <a:off x="457200" y="1219200"/>
            <a:ext cx="8229600" cy="4937125"/>
          </a:xfrm>
        </p:spPr>
        <p:txBody>
          <a:bodyPr/>
          <a:lstStyle/>
          <a:p>
            <a:r>
              <a:rPr lang="es-ES" smtClean="0"/>
              <a:t>Asignar permisos individuales</a:t>
            </a:r>
          </a:p>
          <a:p>
            <a:pPr lvl="1"/>
            <a:r>
              <a:rPr lang="es-ES" smtClean="0"/>
              <a:t>Grant select on tabla to usuario1, usuario2</a:t>
            </a:r>
          </a:p>
          <a:p>
            <a:pPr lvl="1"/>
            <a:r>
              <a:rPr lang="es-ES" smtClean="0"/>
              <a:t>Grant update(campo) on tabla to usuario1</a:t>
            </a:r>
          </a:p>
          <a:p>
            <a:pPr lvl="1"/>
            <a:r>
              <a:rPr lang="es-ES" smtClean="0"/>
              <a:t>Grant references(campo) on tabla to usuario1</a:t>
            </a:r>
          </a:p>
          <a:p>
            <a:pPr lvl="1"/>
            <a:r>
              <a:rPr lang="es-ES" smtClean="0"/>
              <a:t>Grant select on tabla to usuario1 with grant option</a:t>
            </a:r>
          </a:p>
          <a:p>
            <a:pPr lvl="1"/>
            <a:r>
              <a:rPr lang="es-ES" smtClean="0"/>
              <a:t>GRANT CONNECT TO guest; </a:t>
            </a:r>
          </a:p>
          <a:p>
            <a:pPr lvl="1"/>
            <a:endParaRPr lang="es-ES" smtClean="0"/>
          </a:p>
          <a:p>
            <a:r>
              <a:rPr lang="es-ES" smtClean="0"/>
              <a:t>Quitar permisos</a:t>
            </a:r>
          </a:p>
          <a:p>
            <a:pPr lvl="1"/>
            <a:r>
              <a:rPr lang="es-ES" smtClean="0"/>
              <a:t>Revoke select on tabla from usuario1 restrict</a:t>
            </a:r>
          </a:p>
          <a:p>
            <a:pPr lvl="1"/>
            <a:r>
              <a:rPr lang="es-ES" smtClean="0"/>
              <a:t>Revoke select on tabla from usuario1 restrict</a:t>
            </a:r>
          </a:p>
          <a:p>
            <a:pPr lvl="1"/>
            <a:r>
              <a:rPr lang="es-ES" smtClean="0"/>
              <a:t>Revoke grant option for select on tabla from usuario1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smtClean="0"/>
              <a:t>Permisos</a:t>
            </a:r>
          </a:p>
        </p:txBody>
      </p:sp>
      <p:sp>
        <p:nvSpPr>
          <p:cNvPr id="24579" name="2 Marcador de contenido"/>
          <p:cNvSpPr>
            <a:spLocks noGrp="1"/>
          </p:cNvSpPr>
          <p:nvPr>
            <p:ph sz="quarter" idx="1"/>
          </p:nvPr>
        </p:nvSpPr>
        <p:spPr>
          <a:xfrm>
            <a:off x="457200" y="1219200"/>
            <a:ext cx="8229600" cy="4937125"/>
          </a:xfrm>
        </p:spPr>
        <p:txBody>
          <a:bodyPr/>
          <a:lstStyle/>
          <a:p>
            <a:r>
              <a:rPr lang="es-ES" smtClean="0"/>
              <a:t>Deny: Deniega un permiso a una entidad de seguridad. Evita que la entidad de seguridad herede permisos por su pertenencia a grupos o funciones.</a:t>
            </a:r>
          </a:p>
          <a:p>
            <a:pPr lvl="1"/>
            <a:r>
              <a:rPr lang="en-US" smtClean="0"/>
              <a:t>DENY VIEW DEFINITION TO CarmineEs CASCADE;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smtClean="0"/>
              <a:t>Permisos</a:t>
            </a:r>
          </a:p>
        </p:txBody>
      </p:sp>
      <p:sp>
        <p:nvSpPr>
          <p:cNvPr id="3" name="2 Marcador de contenido"/>
          <p:cNvSpPr>
            <a:spLocks noGrp="1"/>
          </p:cNvSpPr>
          <p:nvPr>
            <p:ph sz="quarter" idx="1"/>
          </p:nvPr>
        </p:nvSpPr>
        <p:spPr>
          <a:xfrm>
            <a:off x="457200" y="1219200"/>
            <a:ext cx="8229600" cy="4937125"/>
          </a:xfrm>
        </p:spPr>
        <p:txBody>
          <a:bodyPr>
            <a:normAutofit fontScale="77500" lnSpcReduction="20000"/>
          </a:bodyPr>
          <a:lstStyle/>
          <a:p>
            <a:pPr marL="274320" indent="-274320" fontAlgn="auto">
              <a:spcAft>
                <a:spcPts val="0"/>
              </a:spcAft>
              <a:buFont typeface="Wingdings 3"/>
              <a:buNone/>
              <a:defRPr/>
            </a:pPr>
            <a:r>
              <a:rPr lang="es-ES" dirty="0" smtClean="0"/>
              <a:t>Al denegar ALL se deniegan los permisos siguientes.</a:t>
            </a:r>
          </a:p>
          <a:p>
            <a:pPr marL="274320" indent="-274320" fontAlgn="auto">
              <a:spcAft>
                <a:spcPts val="0"/>
              </a:spcAft>
              <a:buFont typeface="Wingdings 3"/>
              <a:buNone/>
              <a:defRPr/>
            </a:pPr>
            <a:r>
              <a:rPr lang="es-ES" dirty="0" smtClean="0"/>
              <a:t>	DENY { ALL [ PRIVILEGES ] } </a:t>
            </a:r>
          </a:p>
          <a:p>
            <a:pPr marL="548640" lvl="1" indent="-274320" fontAlgn="auto">
              <a:spcAft>
                <a:spcPts val="0"/>
              </a:spcAft>
              <a:buFont typeface="Wingdings 3"/>
              <a:buChar char=""/>
              <a:defRPr/>
            </a:pPr>
            <a:r>
              <a:rPr lang="es-ES" dirty="0" smtClean="0"/>
              <a:t>Si el asegurable es una base de datos, "ALL" significa BACKUP DATABASE, BACKUP LOG, CREATE DATABASE, CREATE DEFAULT, CREATE FUNCTION, CREATE PROCEDURE, CREATE RULE, CREATE TABLE y CREATE VIEW. </a:t>
            </a:r>
            <a:br>
              <a:rPr lang="es-ES" dirty="0" smtClean="0"/>
            </a:br>
            <a:endParaRPr lang="es-ES" dirty="0" smtClean="0"/>
          </a:p>
          <a:p>
            <a:pPr marL="548640" lvl="1" indent="-274320" fontAlgn="auto">
              <a:spcAft>
                <a:spcPts val="0"/>
              </a:spcAft>
              <a:buFont typeface="Wingdings 3"/>
              <a:buChar char=""/>
              <a:defRPr/>
            </a:pPr>
            <a:r>
              <a:rPr lang="es-ES" dirty="0" smtClean="0"/>
              <a:t>Si el asegurable es una función escalar, "ALL" significa EXECUTE y REFERENCES.</a:t>
            </a:r>
            <a:br>
              <a:rPr lang="es-ES" dirty="0" smtClean="0"/>
            </a:br>
            <a:endParaRPr lang="es-ES" dirty="0" smtClean="0"/>
          </a:p>
          <a:p>
            <a:pPr marL="548640" lvl="1" indent="-274320" fontAlgn="auto">
              <a:spcAft>
                <a:spcPts val="0"/>
              </a:spcAft>
              <a:buFont typeface="Wingdings 3"/>
              <a:buChar char=""/>
              <a:defRPr/>
            </a:pPr>
            <a:r>
              <a:rPr lang="es-ES" dirty="0" smtClean="0"/>
              <a:t>Si el elemento asegurable es una función con valores de tabla, "ALL" se refiere a DELETE, INSERT, REFERENCES, SELECT y UPDATE.</a:t>
            </a:r>
            <a:br>
              <a:rPr lang="es-ES" dirty="0" smtClean="0"/>
            </a:br>
            <a:endParaRPr lang="es-ES" dirty="0" smtClean="0"/>
          </a:p>
          <a:p>
            <a:pPr marL="548640" lvl="1" indent="-274320" fontAlgn="auto">
              <a:spcAft>
                <a:spcPts val="0"/>
              </a:spcAft>
              <a:buFont typeface="Wingdings 3"/>
              <a:buChar char=""/>
              <a:defRPr/>
            </a:pPr>
            <a:r>
              <a:rPr lang="es-ES" dirty="0" smtClean="0"/>
              <a:t>Si el asegurable es un procedimiento almacenado, "ALL" significa EXECUTE.</a:t>
            </a:r>
            <a:br>
              <a:rPr lang="es-ES" dirty="0" smtClean="0"/>
            </a:br>
            <a:endParaRPr lang="es-ES" dirty="0" smtClean="0"/>
          </a:p>
          <a:p>
            <a:pPr marL="548640" lvl="1" indent="-274320" fontAlgn="auto">
              <a:spcAft>
                <a:spcPts val="0"/>
              </a:spcAft>
              <a:buFont typeface="Wingdings 3"/>
              <a:buChar char=""/>
              <a:defRPr/>
            </a:pPr>
            <a:r>
              <a:rPr lang="es-ES" dirty="0" smtClean="0"/>
              <a:t>Si el asegurable es una tabla, "ALL" significa DELETE, INSERT, REFERENCES, SELECT y UPDATE.</a:t>
            </a:r>
            <a:br>
              <a:rPr lang="es-ES" dirty="0" smtClean="0"/>
            </a:br>
            <a:endParaRPr lang="es-ES" dirty="0" smtClean="0"/>
          </a:p>
          <a:p>
            <a:pPr marL="548640" lvl="1" indent="-274320" fontAlgn="auto">
              <a:spcAft>
                <a:spcPts val="0"/>
              </a:spcAft>
              <a:buFont typeface="Wingdings 3"/>
              <a:buChar char=""/>
              <a:defRPr/>
            </a:pPr>
            <a:r>
              <a:rPr lang="es-ES" dirty="0" smtClean="0"/>
              <a:t>Si el asegurable es una vista, "ALL" significa DELETE, INSERT, REFERENCES, SELECT y UPDATE.</a:t>
            </a:r>
          </a:p>
          <a:p>
            <a:pPr marL="274320" indent="-274320" fontAlgn="auto">
              <a:spcAft>
                <a:spcPts val="0"/>
              </a:spcAft>
              <a:buFont typeface="Wingdings 3"/>
              <a:buChar char=""/>
              <a:defRPr/>
            </a:pP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r>
              <a:rPr lang="es-ES" smtClean="0"/>
              <a:t>Jerarquía de permisos</a:t>
            </a:r>
          </a:p>
        </p:txBody>
      </p:sp>
      <p:sp>
        <p:nvSpPr>
          <p:cNvPr id="26627" name="2 Marcador de contenido"/>
          <p:cNvSpPr>
            <a:spLocks noGrp="1"/>
          </p:cNvSpPr>
          <p:nvPr>
            <p:ph sz="quarter" idx="1"/>
          </p:nvPr>
        </p:nvSpPr>
        <p:spPr>
          <a:xfrm>
            <a:off x="457200" y="1219200"/>
            <a:ext cx="8229600" cy="4937125"/>
          </a:xfrm>
        </p:spPr>
        <p:txBody>
          <a:bodyPr/>
          <a:lstStyle/>
          <a:p>
            <a:r>
              <a:rPr lang="es-ES" smtClean="0"/>
              <a:t>Se administra un conjunto jerárquico de entidades que se pueden proteger mediante permisos. Estas entidades se conocen como </a:t>
            </a:r>
            <a:r>
              <a:rPr lang="es-ES" i="1" smtClean="0"/>
              <a:t>asegurables</a:t>
            </a:r>
            <a:r>
              <a:rPr lang="es-ES" smtClean="0"/>
              <a:t>. Los asegurables más importantes son los servidores y las bases de datos, aunque se pueden establecer permisos discretos en niveles menores.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p:txBody>
          <a:bodyPr/>
          <a:lstStyle/>
          <a:p>
            <a:endParaRPr lang="es-UY" smtClean="0"/>
          </a:p>
        </p:txBody>
      </p:sp>
      <p:pic>
        <p:nvPicPr>
          <p:cNvPr id="27651" name="Picture 2"/>
          <p:cNvPicPr>
            <a:picLocks noGrp="1" noChangeAspect="1" noChangeArrowheads="1"/>
          </p:cNvPicPr>
          <p:nvPr>
            <p:ph sz="quarter" idx="1"/>
          </p:nvPr>
        </p:nvPicPr>
        <p:blipFill>
          <a:blip r:embed="rId2"/>
          <a:srcRect/>
          <a:stretch>
            <a:fillRect/>
          </a:stretch>
        </p:blipFill>
        <p:spPr>
          <a:xfrm>
            <a:off x="2357438" y="214313"/>
            <a:ext cx="4727575" cy="6196012"/>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r>
              <a:rPr lang="es-ES" smtClean="0"/>
              <a:t>Seguridad</a:t>
            </a:r>
          </a:p>
        </p:txBody>
      </p:sp>
      <p:sp>
        <p:nvSpPr>
          <p:cNvPr id="10243" name="2 Marcador de contenido"/>
          <p:cNvSpPr>
            <a:spLocks noGrp="1"/>
          </p:cNvSpPr>
          <p:nvPr>
            <p:ph sz="quarter" idx="1"/>
          </p:nvPr>
        </p:nvSpPr>
        <p:spPr>
          <a:xfrm>
            <a:off x="457200" y="1219200"/>
            <a:ext cx="8229600" cy="4937125"/>
          </a:xfrm>
        </p:spPr>
        <p:txBody>
          <a:bodyPr/>
          <a:lstStyle/>
          <a:p>
            <a:r>
              <a:rPr lang="es-ES" smtClean="0"/>
              <a:t>Dos fases:</a:t>
            </a:r>
          </a:p>
          <a:p>
            <a:endParaRPr lang="es-ES" smtClean="0"/>
          </a:p>
          <a:p>
            <a:pPr lvl="1"/>
            <a:r>
              <a:rPr lang="es-ES" smtClean="0"/>
              <a:t>Autenticación: proceso por el cual un seridor se registra en el sistema.</a:t>
            </a:r>
          </a:p>
          <a:p>
            <a:pPr lvl="1"/>
            <a:endParaRPr lang="es-ES" smtClean="0"/>
          </a:p>
          <a:p>
            <a:pPr lvl="1"/>
            <a:r>
              <a:rPr lang="es-ES" smtClean="0"/>
              <a:t>Validación de permisos: controlas las actividades que puede desarrollar el usuario tras su autenticación.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r>
              <a:rPr lang="es-ES" smtClean="0"/>
              <a:t>Permisos</a:t>
            </a:r>
          </a:p>
        </p:txBody>
      </p:sp>
      <p:sp>
        <p:nvSpPr>
          <p:cNvPr id="28675" name="2 Marcador de contenido"/>
          <p:cNvSpPr>
            <a:spLocks noGrp="1"/>
          </p:cNvSpPr>
          <p:nvPr>
            <p:ph sz="quarter" idx="1"/>
          </p:nvPr>
        </p:nvSpPr>
        <p:spPr>
          <a:xfrm>
            <a:off x="457200" y="1219200"/>
            <a:ext cx="8229600" cy="4937125"/>
          </a:xfrm>
        </p:spPr>
        <p:txBody>
          <a:bodyPr/>
          <a:lstStyle/>
          <a:p>
            <a:r>
              <a:rPr lang="es-ES" smtClean="0"/>
              <a:t>Las funciones fijas de base de datos se pueden asignar a permisos más detallados:</a:t>
            </a:r>
            <a:endParaRPr lang="es-ES" b="1" smtClean="0"/>
          </a:p>
          <a:p>
            <a:pPr lvl="1"/>
            <a:r>
              <a:rPr lang="es-ES" b="1" smtClean="0"/>
              <a:t>db_accessadmin</a:t>
            </a:r>
            <a:r>
              <a:rPr lang="es-ES" smtClean="0"/>
              <a:t> </a:t>
            </a:r>
          </a:p>
          <a:p>
            <a:pPr lvl="1"/>
            <a:r>
              <a:rPr lang="es-ES" b="1" smtClean="0"/>
              <a:t>db_backupoperator</a:t>
            </a:r>
            <a:r>
              <a:rPr lang="es-ES" smtClean="0"/>
              <a:t> </a:t>
            </a:r>
          </a:p>
          <a:p>
            <a:pPr lvl="1"/>
            <a:r>
              <a:rPr lang="es-ES" b="1" smtClean="0"/>
              <a:t>db_datareader</a:t>
            </a:r>
            <a:endParaRPr lang="es-ES" smtClean="0"/>
          </a:p>
          <a:p>
            <a:pPr lvl="1"/>
            <a:r>
              <a:rPr lang="es-ES" b="1" smtClean="0"/>
              <a:t>db_datawriter</a:t>
            </a:r>
            <a:r>
              <a:rPr lang="es-ES" smtClean="0"/>
              <a:t> </a:t>
            </a:r>
          </a:p>
          <a:p>
            <a:pPr lvl="1"/>
            <a:r>
              <a:rPr lang="es-ES" b="1" smtClean="0"/>
              <a:t>db_ddladmin</a:t>
            </a:r>
            <a:r>
              <a:rPr lang="es-ES" smtClean="0"/>
              <a:t> </a:t>
            </a:r>
          </a:p>
          <a:p>
            <a:pPr lvl="1"/>
            <a:r>
              <a:rPr lang="es-ES" b="1" smtClean="0"/>
              <a:t>db_denydatareader</a:t>
            </a:r>
            <a:r>
              <a:rPr lang="es-ES" smtClean="0"/>
              <a:t> </a:t>
            </a:r>
          </a:p>
          <a:p>
            <a:pPr lvl="1"/>
            <a:r>
              <a:rPr lang="es-ES" b="1" smtClean="0"/>
              <a:t>db_denydatawriter</a:t>
            </a:r>
            <a:r>
              <a:rPr lang="es-ES" smtClean="0"/>
              <a:t> </a:t>
            </a:r>
          </a:p>
          <a:p>
            <a:pPr lvl="1"/>
            <a:r>
              <a:rPr lang="es-ES" b="1" smtClean="0"/>
              <a:t>db_owner</a:t>
            </a:r>
            <a:r>
              <a:rPr lang="es-ES" smtClean="0"/>
              <a:t> </a:t>
            </a:r>
          </a:p>
          <a:p>
            <a:endParaRPr lang="es-E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lstStyle/>
          <a:p>
            <a:r>
              <a:rPr lang="es-ES" smtClean="0"/>
              <a:t>Autenticación</a:t>
            </a:r>
          </a:p>
        </p:txBody>
      </p:sp>
      <p:sp>
        <p:nvSpPr>
          <p:cNvPr id="11267" name="2 Marcador de contenido"/>
          <p:cNvSpPr>
            <a:spLocks noGrp="1"/>
          </p:cNvSpPr>
          <p:nvPr>
            <p:ph sz="quarter" idx="1"/>
          </p:nvPr>
        </p:nvSpPr>
        <p:spPr>
          <a:xfrm>
            <a:off x="457200" y="1219200"/>
            <a:ext cx="8229600" cy="4937125"/>
          </a:xfrm>
        </p:spPr>
        <p:txBody>
          <a:bodyPr/>
          <a:lstStyle/>
          <a:p>
            <a:r>
              <a:rPr lang="es-ES" smtClean="0"/>
              <a:t>Modo de autenticación de Windows: </a:t>
            </a:r>
          </a:p>
          <a:p>
            <a:pPr lvl="1"/>
            <a:r>
              <a:rPr lang="es-ES" smtClean="0"/>
              <a:t>los usuarios se registran con su usuario y contraseña y automáticamente obtienen los permisos otorgados por el sistema operativo.</a:t>
            </a:r>
          </a:p>
          <a:p>
            <a:endParaRPr lang="es-ES" smtClean="0"/>
          </a:p>
          <a:p>
            <a:r>
              <a:rPr lang="es-ES" smtClean="0"/>
              <a:t>Modo de autenticación de SQL Server:</a:t>
            </a:r>
          </a:p>
          <a:p>
            <a:pPr lvl="1"/>
            <a:r>
              <a:rPr lang="es-ES" smtClean="0"/>
              <a:t>En este caso, en los registros de los usuarios se definen en SQL Server y a los usuarios se les pide que se inscriban utilizando el nombre de usuario y la contraseña de SQL Server.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p:txBody>
          <a:bodyPr/>
          <a:lstStyle/>
          <a:p>
            <a:r>
              <a:rPr lang="es-ES" smtClean="0"/>
              <a:t>Entidades de seguridad</a:t>
            </a:r>
          </a:p>
        </p:txBody>
      </p:sp>
      <p:sp>
        <p:nvSpPr>
          <p:cNvPr id="3" name="2 Marcador de contenido"/>
          <p:cNvSpPr>
            <a:spLocks noGrp="1"/>
          </p:cNvSpPr>
          <p:nvPr>
            <p:ph sz="quarter" idx="1"/>
          </p:nvPr>
        </p:nvSpPr>
        <p:spPr>
          <a:xfrm>
            <a:off x="457200" y="1219200"/>
            <a:ext cx="8229600" cy="4937125"/>
          </a:xfrm>
        </p:spPr>
        <p:txBody>
          <a:bodyPr>
            <a:normAutofit fontScale="92500" lnSpcReduction="10000"/>
          </a:bodyPr>
          <a:lstStyle/>
          <a:p>
            <a:pPr marL="274320" indent="-274320" fontAlgn="auto">
              <a:spcAft>
                <a:spcPts val="0"/>
              </a:spcAft>
              <a:buFont typeface="Wingdings 3"/>
              <a:buChar char=""/>
              <a:defRPr/>
            </a:pPr>
            <a:r>
              <a:rPr lang="es-ES" b="1" dirty="0" smtClean="0"/>
              <a:t>Entidades de seguridad a nivel de Windows</a:t>
            </a:r>
            <a:endParaRPr lang="es-ES" dirty="0" smtClean="0"/>
          </a:p>
          <a:p>
            <a:pPr marL="548640" lvl="1" indent="-274320" fontAlgn="auto">
              <a:spcAft>
                <a:spcPts val="0"/>
              </a:spcAft>
              <a:buFont typeface="Wingdings 3"/>
              <a:buChar char=""/>
              <a:defRPr/>
            </a:pPr>
            <a:r>
              <a:rPr lang="es-ES" dirty="0" smtClean="0"/>
              <a:t>Inicio de sesión del dominio de Windows</a:t>
            </a:r>
            <a:br>
              <a:rPr lang="es-ES" dirty="0" smtClean="0"/>
            </a:br>
            <a:endParaRPr lang="es-ES" dirty="0" smtClean="0"/>
          </a:p>
          <a:p>
            <a:pPr marL="548640" lvl="1" indent="-274320" fontAlgn="auto">
              <a:spcAft>
                <a:spcPts val="0"/>
              </a:spcAft>
              <a:buFont typeface="Wingdings 3"/>
              <a:buChar char=""/>
              <a:defRPr/>
            </a:pPr>
            <a:r>
              <a:rPr lang="es-ES" dirty="0" smtClean="0"/>
              <a:t>Inicio de sesión local de Windows</a:t>
            </a:r>
            <a:br>
              <a:rPr lang="es-ES" dirty="0" smtClean="0"/>
            </a:br>
            <a:endParaRPr lang="es-ES" dirty="0" smtClean="0"/>
          </a:p>
          <a:p>
            <a:pPr marL="274320" indent="-274320" fontAlgn="auto">
              <a:spcAft>
                <a:spcPts val="0"/>
              </a:spcAft>
              <a:buFont typeface="Wingdings 3"/>
              <a:buChar char=""/>
              <a:defRPr/>
            </a:pPr>
            <a:r>
              <a:rPr lang="es-ES" b="1" dirty="0" smtClean="0"/>
              <a:t>Entidades de seguridad a nivel de SQL Server</a:t>
            </a:r>
            <a:endParaRPr lang="es-ES" dirty="0" smtClean="0"/>
          </a:p>
          <a:p>
            <a:pPr marL="548640" lvl="1" indent="-274320" fontAlgn="auto">
              <a:spcAft>
                <a:spcPts val="0"/>
              </a:spcAft>
              <a:buFont typeface="Wingdings 3"/>
              <a:buChar char=""/>
              <a:defRPr/>
            </a:pPr>
            <a:r>
              <a:rPr lang="es-ES" dirty="0" smtClean="0"/>
              <a:t>Inicio de sesión de SQL Server</a:t>
            </a:r>
            <a:br>
              <a:rPr lang="es-ES" dirty="0" smtClean="0"/>
            </a:br>
            <a:endParaRPr lang="es-ES" dirty="0" smtClean="0"/>
          </a:p>
          <a:p>
            <a:pPr marL="274320" indent="-274320" fontAlgn="auto">
              <a:spcAft>
                <a:spcPts val="0"/>
              </a:spcAft>
              <a:buFont typeface="Wingdings 3"/>
              <a:buChar char=""/>
              <a:defRPr/>
            </a:pPr>
            <a:r>
              <a:rPr lang="es-ES" b="1" dirty="0" smtClean="0"/>
              <a:t>Entidades de seguridad a nivel de bases de datos</a:t>
            </a:r>
            <a:endParaRPr lang="es-ES" dirty="0" smtClean="0"/>
          </a:p>
          <a:p>
            <a:pPr marL="548640" lvl="1" indent="-274320" fontAlgn="auto">
              <a:spcAft>
                <a:spcPts val="0"/>
              </a:spcAft>
              <a:buFont typeface="Wingdings 3"/>
              <a:buChar char=""/>
              <a:defRPr/>
            </a:pPr>
            <a:r>
              <a:rPr lang="es-ES" dirty="0" smtClean="0"/>
              <a:t>Usuario de base de datos</a:t>
            </a:r>
            <a:br>
              <a:rPr lang="es-ES" dirty="0" smtClean="0"/>
            </a:br>
            <a:endParaRPr lang="es-ES" dirty="0" smtClean="0"/>
          </a:p>
          <a:p>
            <a:pPr marL="548640" lvl="1" indent="-274320" fontAlgn="auto">
              <a:spcAft>
                <a:spcPts val="0"/>
              </a:spcAft>
              <a:buFont typeface="Wingdings 3"/>
              <a:buChar char=""/>
              <a:defRPr/>
            </a:pPr>
            <a:r>
              <a:rPr lang="es-ES" dirty="0" smtClean="0"/>
              <a:t>Función de base de datos</a:t>
            </a:r>
            <a:br>
              <a:rPr lang="es-ES" dirty="0" smtClean="0"/>
            </a:br>
            <a:endParaRPr lang="es-ES" dirty="0" smtClean="0"/>
          </a:p>
          <a:p>
            <a:pPr marL="548640" lvl="1" indent="-274320" fontAlgn="auto">
              <a:spcAft>
                <a:spcPts val="0"/>
              </a:spcAft>
              <a:buFont typeface="Wingdings 3"/>
              <a:buChar char=""/>
              <a:defRPr/>
            </a:pPr>
            <a:r>
              <a:rPr lang="es-ES" dirty="0" smtClean="0"/>
              <a:t>Función de aplicación</a:t>
            </a:r>
          </a:p>
          <a:p>
            <a:pPr marL="274320" indent="-274320" fontAlgn="auto">
              <a:spcAft>
                <a:spcPts val="0"/>
              </a:spcAft>
              <a:buFont typeface="Wingdings 3"/>
              <a:buChar char=""/>
              <a:defRPr/>
            </a:pP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r>
              <a:rPr lang="es-ES" smtClean="0"/>
              <a:t>Grupos de Windows</a:t>
            </a:r>
          </a:p>
        </p:txBody>
      </p:sp>
      <p:sp>
        <p:nvSpPr>
          <p:cNvPr id="13315" name="2 Marcador de contenido"/>
          <p:cNvSpPr>
            <a:spLocks noGrp="1"/>
          </p:cNvSpPr>
          <p:nvPr>
            <p:ph sz="quarter" idx="1"/>
          </p:nvPr>
        </p:nvSpPr>
        <p:spPr>
          <a:xfrm>
            <a:off x="457200" y="1219200"/>
            <a:ext cx="8229600" cy="4937125"/>
          </a:xfrm>
        </p:spPr>
        <p:txBody>
          <a:bodyPr/>
          <a:lstStyle/>
          <a:p>
            <a:r>
              <a:rPr lang="es-ES" smtClean="0"/>
              <a:t>Existen los grupos globales y locales, un grupo local (predeterminados: administradores, usuarios, invitados) puede contener grupos globales (no a la inversa).</a:t>
            </a:r>
          </a:p>
          <a:p>
            <a:pPr lvl="1"/>
            <a:r>
              <a:rPr lang="es-ES" smtClean="0"/>
              <a:t>Asignar un usuario a un grupo:</a:t>
            </a:r>
          </a:p>
          <a:p>
            <a:pPr lvl="2"/>
            <a:r>
              <a:rPr lang="es-ES" smtClean="0"/>
              <a:t>Exec sp_grantlogin ‘NOTEBOOK\USUARIO’</a:t>
            </a:r>
          </a:p>
          <a:p>
            <a:pPr lvl="2"/>
            <a:endParaRPr lang="es-ES" smtClean="0"/>
          </a:p>
          <a:p>
            <a:pPr lvl="1"/>
            <a:r>
              <a:rPr lang="es-ES" smtClean="0"/>
              <a:t>Agregar un nuevo grupo:</a:t>
            </a:r>
          </a:p>
          <a:p>
            <a:pPr lvl="2"/>
            <a:r>
              <a:rPr lang="es-ES" smtClean="0"/>
              <a:t>Exec sp_grantlogin ‘BUILTIN\administradores’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r>
              <a:rPr lang="es-ES" smtClean="0"/>
              <a:t>Grupos de Windows - Permisos	</a:t>
            </a:r>
          </a:p>
        </p:txBody>
      </p:sp>
      <p:sp>
        <p:nvSpPr>
          <p:cNvPr id="14339" name="2 Marcador de contenido"/>
          <p:cNvSpPr>
            <a:spLocks noGrp="1"/>
          </p:cNvSpPr>
          <p:nvPr>
            <p:ph sz="quarter" idx="1"/>
          </p:nvPr>
        </p:nvSpPr>
        <p:spPr>
          <a:xfrm>
            <a:off x="457200" y="1219200"/>
            <a:ext cx="8229600" cy="4937125"/>
          </a:xfrm>
        </p:spPr>
        <p:txBody>
          <a:bodyPr/>
          <a:lstStyle/>
          <a:p>
            <a:r>
              <a:rPr lang="es-ES" smtClean="0"/>
              <a:t>Definir las bases de datos a las que accede el usuario y qué permisos puntualmente se conceden sobre cada base.</a:t>
            </a:r>
          </a:p>
          <a:p>
            <a:pPr lvl="1"/>
            <a:r>
              <a:rPr lang="es-ES" smtClean="0"/>
              <a:t>Agregar permisos al nuevo usuario</a:t>
            </a:r>
          </a:p>
          <a:p>
            <a:pPr lvl="2"/>
            <a:r>
              <a:rPr lang="es-ES" smtClean="0"/>
              <a:t>Exec sp_grantdbaccess ‘NOTEBOOK\USUARIO’</a:t>
            </a:r>
          </a:p>
          <a:p>
            <a:pPr lvl="2"/>
            <a:endParaRPr lang="es-ES" smtClean="0"/>
          </a:p>
          <a:p>
            <a:pPr lvl="1"/>
            <a:r>
              <a:rPr lang="es-ES" smtClean="0"/>
              <a:t>Quitarlos</a:t>
            </a:r>
          </a:p>
          <a:p>
            <a:pPr lvl="2"/>
            <a:r>
              <a:rPr lang="es-ES" smtClean="0"/>
              <a:t>Exec sp_revokeaccess ‘NOTEBOOK\USUARIO’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r>
              <a:rPr lang="es-ES" smtClean="0"/>
              <a:t>Autenticación SQL Server</a:t>
            </a:r>
          </a:p>
        </p:txBody>
      </p:sp>
      <p:sp>
        <p:nvSpPr>
          <p:cNvPr id="15363" name="2 Marcador de contenido"/>
          <p:cNvSpPr>
            <a:spLocks noGrp="1"/>
          </p:cNvSpPr>
          <p:nvPr>
            <p:ph sz="quarter" idx="1"/>
          </p:nvPr>
        </p:nvSpPr>
        <p:spPr>
          <a:xfrm>
            <a:off x="457200" y="1219200"/>
            <a:ext cx="8229600" cy="4937125"/>
          </a:xfrm>
        </p:spPr>
        <p:txBody>
          <a:bodyPr/>
          <a:lstStyle/>
          <a:p>
            <a:r>
              <a:rPr lang="es-ES" smtClean="0"/>
              <a:t>Inicios de sesión: corresponde a los diferentes usuarios que participarán, si no se especifica alguno de los argumentos, el valor de la contraseña será null y se tomará la base de datos masters como predeterminada.</a:t>
            </a:r>
          </a:p>
          <a:p>
            <a:pPr lvl="1"/>
            <a:r>
              <a:rPr lang="es-ES" smtClean="0"/>
              <a:t>Exec sp_addlogin login, pass, base_datos, lenguaje, id</a:t>
            </a:r>
          </a:p>
          <a:p>
            <a:pPr lvl="1"/>
            <a:r>
              <a:rPr lang="en-US" smtClean="0"/>
              <a:t>CREATE LOGIN Mary5 WITH PASSWORD = '&lt;enterStrongPasswordHere&gt;'</a:t>
            </a:r>
            <a:endParaRPr lang="es-ES" smtClean="0"/>
          </a:p>
          <a:p>
            <a:pPr lvl="1"/>
            <a:r>
              <a:rPr lang="es-ES" smtClean="0"/>
              <a:t>CREATE USER user_name </a:t>
            </a:r>
          </a:p>
          <a:p>
            <a:pPr lvl="1">
              <a:buFont typeface="Wingdings 3" pitchFamily="18" charset="2"/>
              <a:buNone/>
            </a:pPr>
            <a:r>
              <a:rPr lang="es-ES" smtClean="0"/>
              <a:t>{  LOGIN login_name} </a:t>
            </a:r>
          </a:p>
          <a:p>
            <a:pPr lvl="1">
              <a:buFont typeface="Wingdings 3" pitchFamily="18" charset="2"/>
              <a:buNone/>
            </a:pPr>
            <a:r>
              <a:rPr lang="es-ES" smtClean="0"/>
              <a:t>[WITHOUT LOGIN ] </a:t>
            </a:r>
          </a:p>
          <a:p>
            <a:pPr lvl="1">
              <a:buFont typeface="Wingdings 3" pitchFamily="18" charset="2"/>
              <a:buNone/>
            </a:pPr>
            <a:r>
              <a:rPr lang="es-ES" smtClean="0"/>
              <a:t>[ WITH DEFAULT_SCHEMA = schema_name ] </a:t>
            </a:r>
          </a:p>
          <a:p>
            <a:pPr lvl="1"/>
            <a:endParaRPr lang="es-E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r>
              <a:rPr lang="es-ES" smtClean="0"/>
              <a:t>Autenticación SQL Server</a:t>
            </a:r>
          </a:p>
        </p:txBody>
      </p:sp>
      <p:sp>
        <p:nvSpPr>
          <p:cNvPr id="16387" name="2 Marcador de contenido"/>
          <p:cNvSpPr>
            <a:spLocks noGrp="1"/>
          </p:cNvSpPr>
          <p:nvPr>
            <p:ph sz="quarter" idx="1"/>
          </p:nvPr>
        </p:nvSpPr>
        <p:spPr>
          <a:xfrm>
            <a:off x="457200" y="1219200"/>
            <a:ext cx="8229600" cy="4937125"/>
          </a:xfrm>
        </p:spPr>
        <p:txBody>
          <a:bodyPr/>
          <a:lstStyle/>
          <a:p>
            <a:r>
              <a:rPr lang="es-ES" smtClean="0"/>
              <a:t>El inicio de sesión sa (administrador del sistema)</a:t>
            </a:r>
          </a:p>
          <a:p>
            <a:pPr lvl="1"/>
            <a:r>
              <a:rPr lang="es-ES" smtClean="0"/>
              <a:t>Se ha incluido para conservar cierta compatibilidad con las primeras versiones del servidor. Actualmente se utiliza sysadmin, registro que no se puede eliminar ni modificar, sa se utiliza en caso de última necesidad.</a:t>
            </a:r>
          </a:p>
          <a:p>
            <a:pPr lvl="1"/>
            <a:endParaRPr lang="es-ES" smtClean="0"/>
          </a:p>
          <a:p>
            <a:r>
              <a:rPr lang="es-ES" smtClean="0"/>
              <a:t>Cuenta de invitados</a:t>
            </a:r>
          </a:p>
          <a:p>
            <a:pPr lvl="1"/>
            <a:r>
              <a:rPr lang="es-ES" smtClean="0"/>
              <a:t>Se deberá crear y activar la cuenta en todas las bases de datos en las que se necesite.</a:t>
            </a:r>
          </a:p>
          <a:p>
            <a:pPr lvl="1"/>
            <a:endParaRPr lang="es-E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r>
              <a:rPr lang="es-ES" smtClean="0"/>
              <a:t>Uso de funciones (roles)</a:t>
            </a:r>
          </a:p>
        </p:txBody>
      </p:sp>
      <p:sp>
        <p:nvSpPr>
          <p:cNvPr id="17411" name="2 Marcador de contenido"/>
          <p:cNvSpPr>
            <a:spLocks noGrp="1"/>
          </p:cNvSpPr>
          <p:nvPr>
            <p:ph sz="quarter" idx="1"/>
          </p:nvPr>
        </p:nvSpPr>
        <p:spPr>
          <a:xfrm>
            <a:off x="457200" y="1219200"/>
            <a:ext cx="8229600" cy="4937125"/>
          </a:xfrm>
        </p:spPr>
        <p:txBody>
          <a:bodyPr/>
          <a:lstStyle/>
          <a:p>
            <a:r>
              <a:rPr lang="es-ES" smtClean="0"/>
              <a:t>Se podrá crear funciones, asignarlas a los usarios y hacer que asuman sus permisos. </a:t>
            </a:r>
          </a:p>
          <a:p>
            <a:pPr lvl="1"/>
            <a:r>
              <a:rPr lang="es-ES" smtClean="0"/>
              <a:t>Crear una función </a:t>
            </a:r>
          </a:p>
          <a:p>
            <a:pPr lvl="2"/>
            <a:r>
              <a:rPr lang="es-ES" smtClean="0"/>
              <a:t>Exec sp_addrole ‘proyectos’, ‘usuario’</a:t>
            </a:r>
          </a:p>
          <a:p>
            <a:pPr lvl="2"/>
            <a:endParaRPr lang="es-ES" smtClean="0"/>
          </a:p>
          <a:p>
            <a:pPr lvl="2"/>
            <a:r>
              <a:rPr lang="en-US" smtClean="0"/>
              <a:t>CREATE ROLE role_name [ AUTHORIZATION owner_name ] </a:t>
            </a:r>
            <a:endParaRPr lang="es-ES"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Override1.xml><?xml version="1.0" encoding="utf-8"?>
<a:themeOverride xmlns:a="http://schemas.openxmlformats.org/drawingml/2006/main">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215</TotalTime>
  <Words>1097</Words>
  <Application>Microsoft Office PowerPoint</Application>
  <PresentationFormat>Presentación en pantalla (4:3)</PresentationFormat>
  <Paragraphs>117</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Gill Sans MT</vt:lpstr>
      <vt:lpstr>Arial</vt:lpstr>
      <vt:lpstr>Bookman Old Style</vt:lpstr>
      <vt:lpstr>Wingdings 3</vt:lpstr>
      <vt:lpstr>Wingdings</vt:lpstr>
      <vt:lpstr>Calibri</vt:lpstr>
      <vt:lpstr>Origen</vt:lpstr>
      <vt:lpstr>Seguridad</vt:lpstr>
      <vt:lpstr>Seguridad</vt:lpstr>
      <vt:lpstr>Autenticación</vt:lpstr>
      <vt:lpstr>Entidades de seguridad</vt:lpstr>
      <vt:lpstr>Grupos de Windows</vt:lpstr>
      <vt:lpstr>Grupos de Windows - Permisos </vt:lpstr>
      <vt:lpstr>Autenticación SQL Server</vt:lpstr>
      <vt:lpstr>Autenticación SQL Server</vt:lpstr>
      <vt:lpstr>Uso de funciones (roles)</vt:lpstr>
      <vt:lpstr>Funciones de nivel de servidor</vt:lpstr>
      <vt:lpstr>Funciones de nivel de base de datos</vt:lpstr>
      <vt:lpstr>Funciones de nivel de base de datos</vt:lpstr>
      <vt:lpstr>Validación de permisos</vt:lpstr>
      <vt:lpstr>Permisos</vt:lpstr>
      <vt:lpstr>Permisos</vt:lpstr>
      <vt:lpstr>Permisos</vt:lpstr>
      <vt:lpstr>Permisos</vt:lpstr>
      <vt:lpstr>Jerarquía de permisos</vt:lpstr>
      <vt:lpstr>Diapositiva 19</vt:lpstr>
      <vt:lpstr>Permisos</vt:lpstr>
    </vt:vector>
  </TitlesOfParts>
  <Company>RevolucionUnattended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dc:title>
  <dc:creator>Agus y mamá</dc:creator>
  <cp:lastModifiedBy>Agus</cp:lastModifiedBy>
  <cp:revision>27</cp:revision>
  <dcterms:created xsi:type="dcterms:W3CDTF">2010-10-26T03:07:07Z</dcterms:created>
  <dcterms:modified xsi:type="dcterms:W3CDTF">2013-05-23T16:41:54Z</dcterms:modified>
</cp:coreProperties>
</file>