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BD8D-7054-465A-B105-D62D5D1B2FE7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B844-6AF1-4FB9-A3AA-17055599A206}" type="slidenum">
              <a:rPr lang="es-UY" smtClean="0"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Acceso a Datos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Diagramas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Arquitectura ADO.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0"/>
            <a:ext cx="3960440" cy="67130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Diagrama DataAdap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8496944" cy="5074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Arquitectura Managed Provid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549115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Ejemplo Arq ManProvid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" y="188640"/>
            <a:ext cx="9101276" cy="6511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Presentación en pantalla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Acceso a Datos</vt:lpstr>
      <vt:lpstr>Diapositiva 2</vt:lpstr>
      <vt:lpstr>Diapositiva 3</vt:lpstr>
      <vt:lpstr>Diapositiva 4</vt:lpstr>
      <vt:lpstr>Diapositiva 5</vt:lpstr>
    </vt:vector>
  </TitlesOfParts>
  <Company>Polakof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a Datos</dc:title>
  <dc:creator>Florencia Barrios</dc:creator>
  <cp:lastModifiedBy>Florencia Barrios</cp:lastModifiedBy>
  <cp:revision>4</cp:revision>
  <dcterms:created xsi:type="dcterms:W3CDTF">2014-04-08T17:16:06Z</dcterms:created>
  <dcterms:modified xsi:type="dcterms:W3CDTF">2014-04-08T17:51:05Z</dcterms:modified>
</cp:coreProperties>
</file>