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7cdbd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7cdbd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e46998d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e46998d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e46998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e46998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16359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16359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e46998d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e46998d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e46998d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e46998d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e46998d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e46998d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e46998d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e46998d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46998d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46998d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e46998d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e46998d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www.elclubdelaprogramacion.com/el-equip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l.dreamstime.com/royalty-vrije-stock-foto-de-geneeskunde-van-de-holding-van-de-verpleegster-image17265715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www.esan.edu.pe/conexion/actualidad/2017/10/23/que-dilema-pocos-lotes-grandes-o-muchos-lotes-pequeno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General description of the project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Master Production Schedule</a:t>
            </a:r>
            <a:r>
              <a:rPr i="1" lang="es"/>
              <a:t> and lot sizing rules.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436575"/>
            <a:ext cx="8589900" cy="25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The software is useful in the academic field, since it allows: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That students can reinforce concepts related to MPS and lot sizing rules.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That students can understand the process that must be followed to use a lot sizing method or to create a MPS.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That teachers design new teaching strategies from this.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 esperados:</a:t>
            </a:r>
            <a:br>
              <a:rPr b="1" lang="es"/>
            </a:b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0"/>
              <a:t>T</a:t>
            </a:r>
            <a:r>
              <a:rPr b="1" lang="es" sz="8000"/>
              <a:t>hanks</a:t>
            </a:r>
            <a:r>
              <a:rPr b="1" lang="es" sz="8000"/>
              <a:t>! </a:t>
            </a:r>
            <a:endParaRPr b="1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48800" y="873150"/>
            <a:ext cx="8128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Team members: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Jeison Mejia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Nataly Tapasco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Joan Colina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400"/>
              <a:t>Team leader: </a:t>
            </a:r>
            <a:r>
              <a:rPr lang="es" sz="2400"/>
              <a:t>Jeison Mejia</a:t>
            </a:r>
            <a:br>
              <a:rPr lang="es" sz="2400"/>
            </a:br>
            <a:br>
              <a:rPr lang="es" sz="2400"/>
            </a:br>
            <a:endParaRPr sz="2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725" y="925000"/>
            <a:ext cx="3196300" cy="31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809575" y="4169900"/>
            <a:ext cx="319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Taken from</a:t>
            </a:r>
            <a:r>
              <a:rPr lang="es" sz="1000"/>
              <a:t>: </a:t>
            </a:r>
            <a:r>
              <a:rPr lang="es" sz="1000" u="sng">
                <a:solidFill>
                  <a:schemeClr val="hlink"/>
                </a:solidFill>
                <a:hlinkClick r:id="rId4"/>
              </a:rPr>
              <a:t>http://www.elclubdelaprogramacion.com/el-equipo/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/>
              <a:t>Summary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01200" y="1310675"/>
            <a:ext cx="41952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This project aims at helping to improve teaching and learning process on how to construct a Master Plan Schedule by means of an intuitive and powerful graphic tool. In order to achieve this, a</a:t>
            </a:r>
            <a:r>
              <a:rPr lang="es" sz="1500"/>
              <a:t> software product that may be used in the academy, by both teachers and students will be developed. </a:t>
            </a:r>
            <a:endParaRPr sz="1500"/>
          </a:p>
        </p:txBody>
      </p:sp>
      <p:sp>
        <p:nvSpPr>
          <p:cNvPr id="74" name="Google Shape;74;p15"/>
          <p:cNvSpPr txBox="1"/>
          <p:nvPr/>
        </p:nvSpPr>
        <p:spPr>
          <a:xfrm>
            <a:off x="533650" y="3784975"/>
            <a:ext cx="3809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Taken from</a:t>
            </a:r>
            <a:r>
              <a:rPr lang="es" sz="1000"/>
              <a:t>: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https://nl.dreamstime.com/royalty-vrije-stock-foto-de-geneeskunde-van-de-holding-van-de-verpleegster-image17265715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57" y="1358522"/>
            <a:ext cx="3230225" cy="242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/>
              <a:t>Research problem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883400"/>
            <a:ext cx="43311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There are few tools that allow the creation of a Master Plan Schedule based on differents lot sizing rules that support learning processes.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450" y="1537888"/>
            <a:ext cx="3674850" cy="206771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871025" y="3605600"/>
            <a:ext cx="3809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Taken from</a:t>
            </a:r>
            <a:r>
              <a:rPr lang="es" sz="1000"/>
              <a:t>: </a:t>
            </a:r>
            <a:r>
              <a:rPr lang="es" sz="1000" u="sng">
                <a:solidFill>
                  <a:schemeClr val="hlink"/>
                </a:solidFill>
                <a:hlinkClick r:id="rId4"/>
              </a:rPr>
              <a:t>https://www.esan.edu.pe/conexion/actualidad/2017/10/23/que-dilema-pocos-lotes-grandes-o-muchos-lotes-pequenos/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06625" y="464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/>
              <a:t>Justification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06625" y="1593400"/>
            <a:ext cx="7840500" cy="26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Currently, universities use diverse tools for the creation of a Master Plan Schedule through some of the existing batching techniques.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These tools are </a:t>
            </a:r>
            <a:r>
              <a:rPr lang="es" sz="2000"/>
              <a:t>only </a:t>
            </a:r>
            <a:r>
              <a:rPr lang="es" sz="2000"/>
              <a:t>focus on showing results, not taking into account the intermediate process and important concepts of it.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This implies that the impact of the tools in the learning process ends up being little.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/>
              <a:t>Objectives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19325"/>
            <a:ext cx="8520600" cy="24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General objective: </a:t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/>
              <a:t>Develop a software tool for the elaboration of a Master Plan Schedule through different lot sizing rules, which can be used by students and teachers.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64850"/>
            <a:ext cx="8520600" cy="3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Specific objectives</a:t>
            </a:r>
            <a:r>
              <a:rPr b="1" lang="es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Develop a system able to determine, based in a method for lot sizing, the specific amount of units to produce (or to order) and the specific period in which it must be carried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 a system that allows the creation of a Master Plan Schedule that is integrated with the previously proposed system, and from it extracts the necessary inputs for its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Keep the project within reach of anyone who considers that this may be useful. Regardless if it’s for development or research purpose.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Methodology (Evolutionary Development):</a:t>
            </a:r>
            <a:br>
              <a:rPr b="1" lang="es"/>
            </a:b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Phases</a:t>
            </a:r>
            <a:r>
              <a:rPr b="1" lang="es" sz="2400"/>
              <a:t>:</a:t>
            </a:r>
            <a:endParaRPr b="1" sz="24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Investigation of the methods to be modeled (MPS and lot sizing rules).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Investigation of the tools for the realization of the program.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Design of the tool.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Construction of the functionality of the tool.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Implementation of tests.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Integration of the new prototype with the ones that were implemented before.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Expected results:</a:t>
            </a:r>
            <a:br>
              <a:rPr b="1" lang="es"/>
            </a:b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648200"/>
            <a:ext cx="8520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The software allows to build a Master Plan Schedule, through the implementation of different lot sizing rules.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s" sz="2000"/>
              <a:t>The software may be used by another system as input for the generation of a Material Requirements Planning.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The software is intuitive to use.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