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52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92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62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7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85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17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698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86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9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5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7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8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6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27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1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3F8F-A834-4F13-B645-7FB30F0ADB55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FB75FB-079F-4951-BD11-BC54B6206B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86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D65D-9CE7-4095-8912-D15A86A5E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SIMPOD GROUP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451D0-A1F0-407F-9AD5-F76F86DBA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By</a:t>
            </a:r>
            <a:r>
              <a:rPr lang="es-CO" dirty="0"/>
              <a:t>: Claudia Johana Agudelo, Andrea Mendoza, Luis Fernando Muñoz, Juan David Marín</a:t>
            </a:r>
          </a:p>
        </p:txBody>
      </p:sp>
    </p:spTree>
    <p:extLst>
      <p:ext uri="{BB962C8B-B14F-4D97-AF65-F5344CB8AC3E}">
        <p14:creationId xmlns:p14="http://schemas.microsoft.com/office/powerpoint/2010/main" val="313912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B95C-4A2B-4119-B407-14AE6C25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00" y="500285"/>
            <a:ext cx="3264950" cy="1280890"/>
          </a:xfrm>
        </p:spPr>
        <p:txBody>
          <a:bodyPr/>
          <a:lstStyle/>
          <a:p>
            <a:r>
              <a:rPr lang="es-CO" dirty="0"/>
              <a:t>TEAM LEADER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6C3DC-7C93-4817-98D6-1D270B08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500" y="1315587"/>
            <a:ext cx="8915400" cy="3777622"/>
          </a:xfrm>
        </p:spPr>
        <p:txBody>
          <a:bodyPr/>
          <a:lstStyle/>
          <a:p>
            <a:r>
              <a:rPr lang="es-CO" dirty="0"/>
              <a:t>Claudia Johana Agudelo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87DB3D-F6DF-4F36-A269-F56EF775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932" y="1949018"/>
            <a:ext cx="3563963" cy="3873392"/>
          </a:xfrm>
          <a:prstGeom prst="rect">
            <a:avLst/>
          </a:prstGeom>
        </p:spPr>
      </p:pic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9F99779A-1106-4D5D-AE3A-BF98035BBBD2}"/>
              </a:ext>
            </a:extLst>
          </p:cNvPr>
          <p:cNvSpPr txBox="1">
            <a:spLocks/>
          </p:cNvSpPr>
          <p:nvPr/>
        </p:nvSpPr>
        <p:spPr>
          <a:xfrm>
            <a:off x="1462207" y="1104368"/>
            <a:ext cx="6172200" cy="321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Claudia Johana Agudelo: Industrial </a:t>
            </a:r>
            <a:r>
              <a:rPr lang="en-US" dirty="0"/>
              <a:t>Engineering student (5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</a:p>
          <a:p>
            <a:r>
              <a:rPr lang="en-US" dirty="0"/>
              <a:t>Luis Fernando Muñoz: Systems Engineering student (5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</a:p>
          <a:p>
            <a:r>
              <a:rPr lang="en-US" dirty="0"/>
              <a:t>Andrea Mendoza Cruz: Industrial Engineering student (5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</a:p>
          <a:p>
            <a:r>
              <a:rPr lang="en-US" dirty="0"/>
              <a:t>Juan David Marín: Systems Engineering student (6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  <a:endParaRPr lang="es-CO" dirty="0"/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678019F4-615A-4002-A481-3E5FDE91189D}"/>
              </a:ext>
            </a:extLst>
          </p:cNvPr>
          <p:cNvSpPr txBox="1">
            <a:spLocks/>
          </p:cNvSpPr>
          <p:nvPr/>
        </p:nvSpPr>
        <p:spPr>
          <a:xfrm>
            <a:off x="1926938" y="207906"/>
            <a:ext cx="402695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TEAM MEMBERS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9E68F5F2-A073-48DF-BE3F-9CE3BBB5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1" y="3523457"/>
            <a:ext cx="2363972" cy="31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1F03B-EEFA-4FAD-A0D9-07F2E037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s-CO" sz="4000"/>
              <a:t>SUMMARY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07803-0BA1-4A9F-AA96-63DB0546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85" y="1433451"/>
            <a:ext cx="6430732" cy="446250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purpose of this project is to create a module of a free, multiplatform, user friendly  application that can be used for solving engineering problems by the SIMPLEX method, this is planned to be developed by a methodology based in prototypes using JAVA as the programming language.</a:t>
            </a:r>
            <a:endParaRPr lang="en-US" sz="2400" dirty="0"/>
          </a:p>
        </p:txBody>
      </p:sp>
      <p:pic>
        <p:nvPicPr>
          <p:cNvPr id="1026" name="Picture 2" descr="Resultado de imagen para document drawing">
            <a:extLst>
              <a:ext uri="{FF2B5EF4-FFF2-40B4-BE49-F238E27FC236}">
                <a16:creationId xmlns:a16="http://schemas.microsoft.com/office/drawing/2014/main" id="{CB5F5571-9402-4A55-86F5-8E0E96B4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80" y="2046202"/>
            <a:ext cx="3543203" cy="38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4FC8485-6972-431D-AE66-8905BAE1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14515-9BBA-47F4-B286-8440B542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005071" cy="1259894"/>
          </a:xfrm>
        </p:spPr>
        <p:txBody>
          <a:bodyPr>
            <a:normAutofit/>
          </a:bodyPr>
          <a:lstStyle/>
          <a:p>
            <a:r>
              <a:rPr lang="es-CO"/>
              <a:t>KEYWORDS</a:t>
            </a:r>
            <a:endParaRPr lang="es-CO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99FA-60CE-4EC3-8196-8D96A4B6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7FB0A-53B4-47E6-B07E-56E0681F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96" y="1695071"/>
            <a:ext cx="4005070" cy="3759253"/>
          </a:xfrm>
        </p:spPr>
        <p:txBody>
          <a:bodyPr>
            <a:normAutofit/>
          </a:bodyPr>
          <a:lstStyle/>
          <a:p>
            <a:r>
              <a:rPr lang="en-US" sz="2000" dirty="0"/>
              <a:t>App module</a:t>
            </a:r>
          </a:p>
          <a:p>
            <a:r>
              <a:rPr lang="en-US" sz="2000" dirty="0"/>
              <a:t>SIMPLEX method</a:t>
            </a:r>
          </a:p>
          <a:p>
            <a:r>
              <a:rPr lang="en-US" sz="2000" dirty="0"/>
              <a:t>Matrix</a:t>
            </a:r>
          </a:p>
          <a:p>
            <a:r>
              <a:rPr lang="en-US" sz="2000" dirty="0"/>
              <a:t>Linear algebra</a:t>
            </a:r>
          </a:p>
          <a:p>
            <a:r>
              <a:rPr lang="en-US" sz="2000" dirty="0"/>
              <a:t>Constraints</a:t>
            </a:r>
          </a:p>
          <a:p>
            <a:r>
              <a:rPr lang="en-US" sz="2000" dirty="0"/>
              <a:t>Optimization</a:t>
            </a:r>
          </a:p>
          <a:p>
            <a:r>
              <a:rPr lang="en-US" sz="2000" dirty="0"/>
              <a:t>Java API</a:t>
            </a:r>
          </a:p>
          <a:p>
            <a:r>
              <a:rPr lang="en-US" sz="2000" dirty="0"/>
              <a:t>Prototype methodology</a:t>
            </a:r>
          </a:p>
          <a:p>
            <a:endParaRPr lang="es-CO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8E9F23-7D73-4DD0-82AA-43D3C7C2C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30" y="690465"/>
            <a:ext cx="3192749" cy="251439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12755B06-C9E2-488E-94C2-69CC2EB1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96" y="1225122"/>
            <a:ext cx="2875916" cy="14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BF8C4FB-0D0C-4CD8-9604-2E5F78E8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30" y="3378459"/>
            <a:ext cx="3192749" cy="251439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D5C9AFB6-DF0A-495A-B29C-39F73D5F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96" y="3802130"/>
            <a:ext cx="2875916" cy="16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A857664-7FB1-4B6B-8CB7-42F4D2AB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754" y="690465"/>
            <a:ext cx="3192750" cy="5202388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62362A3-ADB5-42F7-A62B-80525A3D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21" y="2207792"/>
            <a:ext cx="2880816" cy="2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11">
            <a:extLst>
              <a:ext uri="{FF2B5EF4-FFF2-40B4-BE49-F238E27FC236}">
                <a16:creationId xmlns:a16="http://schemas.microsoft.com/office/drawing/2014/main" id="{D986A6CE-B991-4015-8EBB-ED388AF9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572F-1D24-4A21-A43B-787778A3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372" y="624110"/>
            <a:ext cx="4877723" cy="1280890"/>
          </a:xfrm>
        </p:spPr>
        <p:txBody>
          <a:bodyPr/>
          <a:lstStyle/>
          <a:p>
            <a:r>
              <a:rPr lang="es-CO" dirty="0"/>
              <a:t>RESEARCH 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343275-5657-47A3-85EC-82C16322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312" y="2239617"/>
            <a:ext cx="7116418" cy="4064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Effectiveness of supporting, facilitating and complementing the process of industrial engineering education with a complete, interactive and user friendly tool that apply the Simplex method concepts.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8226C2-DAD5-43AA-8D90-0642EF52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9" b="93846" l="2950" r="95428">
                        <a14:foregroundMark x1="33333" y1="25641" x2="33333" y2="18205"/>
                        <a14:foregroundMark x1="33333" y1="18205" x2="26254" y2="12949"/>
                        <a14:foregroundMark x1="26254" y1="12949" x2="14307" y2="18718"/>
                        <a14:foregroundMark x1="14307" y1="18718" x2="9735" y2="25769"/>
                        <a14:foregroundMark x1="9735" y1="25769" x2="7965" y2="40385"/>
                        <a14:foregroundMark x1="5752" y1="51795" x2="3097" y2="31667"/>
                        <a14:foregroundMark x1="30678" y1="6410" x2="39086" y2="6154"/>
                        <a14:foregroundMark x1="39086" y1="6154" x2="46608" y2="7308"/>
                        <a14:foregroundMark x1="63274" y1="25641" x2="67257" y2="27308"/>
                        <a14:foregroundMark x1="70059" y1="31282" x2="74041" y2="35128"/>
                        <a14:foregroundMark x1="69617" y1="26923" x2="69027" y2="30897"/>
                        <a14:foregroundMark x1="71386" y1="39615" x2="63717" y2="41795"/>
                        <a14:foregroundMark x1="68437" y1="25641" x2="64897" y2="22564"/>
                        <a14:foregroundMark x1="65929" y1="23205" x2="60619" y2="20128"/>
                        <a14:foregroundMark x1="67552" y1="62949" x2="79794" y2="73846"/>
                        <a14:foregroundMark x1="79794" y1="73846" x2="85546" y2="86923"/>
                        <a14:foregroundMark x1="85546" y1="86923" x2="88938" y2="86795"/>
                        <a14:foregroundMark x1="94838" y1="86154" x2="93363" y2="86154"/>
                        <a14:foregroundMark x1="95133" y1="85769" x2="92478" y2="86026"/>
                        <a14:foregroundMark x1="95280" y1="85641" x2="93068" y2="85000"/>
                        <a14:foregroundMark x1="95575" y1="86410" x2="92478" y2="86410"/>
                        <a14:foregroundMark x1="82153" y1="90769" x2="81121" y2="88077"/>
                        <a14:foregroundMark x1="73304" y1="91026" x2="68879" y2="91923"/>
                        <a14:foregroundMark x1="75074" y1="91538" x2="80678" y2="90769"/>
                        <a14:foregroundMark x1="79794" y1="93974" x2="84218" y2="93077"/>
                        <a14:foregroundMark x1="31268" y1="2179" x2="34218" y2="3462"/>
                        <a14:foregroundMark x1="68879" y1="25256" x2="62979" y2="20385"/>
                        <a14:foregroundMark x1="62979" y1="20385" x2="59145" y2="19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152" y="1714500"/>
            <a:ext cx="4282160" cy="49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3A639-8C16-4AF1-8DF1-CECEB77B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Justifications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3230CA-7033-46D0-B272-6E3FE302E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70852" y="2239617"/>
            <a:ext cx="7833760" cy="452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This Project starts as a necessity of supporting the operational research education by a free multi-platform tool. </a:t>
            </a:r>
          </a:p>
          <a:p>
            <a:pPr algn="just"/>
            <a:r>
              <a:rPr lang="en-US" dirty="0"/>
              <a:t>There's no existing actualized tool designed for solving engineering problems that is free to any user for education.</a:t>
            </a:r>
          </a:p>
          <a:p>
            <a:pPr algn="just"/>
            <a:r>
              <a:rPr lang="en-US" dirty="0"/>
              <a:t>Nowadays, technology has an important role in education. It’s essential for students and teachers to use tools that help to solve problems that simulate real life conditions. </a:t>
            </a:r>
          </a:p>
          <a:p>
            <a:pPr algn="just"/>
            <a:r>
              <a:rPr lang="en-US" dirty="0"/>
              <a:t>For us, as students, a main reason for being part of this project is to apply and reinforce the knowledge acquired in classes. By the other hand, it’s a way of having the opportunity of working in a multidisciplinary team sharing our different abilities.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427F0A-8D06-4F05-89B9-A470875B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94" b="97656" l="10000" r="90000">
                        <a14:foregroundMark x1="38906" y1="7969" x2="36094" y2="6094"/>
                        <a14:foregroundMark x1="55937" y1="82188" x2="52969" y2="89844"/>
                        <a14:foregroundMark x1="52969" y1="89844" x2="57188" y2="94063"/>
                        <a14:foregroundMark x1="59062" y1="26719" x2="64531" y2="26875"/>
                        <a14:foregroundMark x1="57031" y1="28281" x2="59375" y2="26719"/>
                        <a14:foregroundMark x1="61563" y1="25469" x2="57188" y2="27344"/>
                        <a14:foregroundMark x1="55000" y1="97656" x2="5718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724" y="2239617"/>
            <a:ext cx="3291110" cy="32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221E3-4299-4BE8-B839-E32C99B1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21" y="318422"/>
            <a:ext cx="8911687" cy="1280890"/>
          </a:xfrm>
        </p:spPr>
        <p:txBody>
          <a:bodyPr/>
          <a:lstStyle/>
          <a:p>
            <a:r>
              <a:rPr lang="es-CO" dirty="0"/>
              <a:t>OBJECTIVES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7BABB-C5A8-4B7C-AD90-98D2210E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687" y="781879"/>
            <a:ext cx="6350905" cy="60761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SPECIFIC</a:t>
            </a:r>
          </a:p>
          <a:p>
            <a:pPr algn="just">
              <a:buFontTx/>
              <a:buChar char="-"/>
            </a:pPr>
            <a:r>
              <a:rPr lang="en-US" sz="2400" dirty="0"/>
              <a:t>Reinforce the knowledge about SIMPLEX method and </a:t>
            </a:r>
            <a:r>
              <a:rPr lang="es-CO" sz="2400" dirty="0" err="1"/>
              <a:t>Object</a:t>
            </a:r>
            <a:r>
              <a:rPr lang="es-CO" sz="2400" dirty="0"/>
              <a:t> </a:t>
            </a:r>
            <a:r>
              <a:rPr lang="es-CO" sz="2400" dirty="0" err="1"/>
              <a:t>Oriented</a:t>
            </a:r>
            <a:r>
              <a:rPr lang="es-CO" sz="2400" dirty="0"/>
              <a:t> </a:t>
            </a:r>
            <a:r>
              <a:rPr lang="es-CO" sz="2400" dirty="0" err="1"/>
              <a:t>Programming</a:t>
            </a:r>
            <a:r>
              <a:rPr lang="es-CO" sz="2400" dirty="0"/>
              <a:t> (Java).</a:t>
            </a:r>
          </a:p>
          <a:p>
            <a:pPr algn="just">
              <a:buFontTx/>
              <a:buChar char="-"/>
            </a:pPr>
            <a:r>
              <a:rPr lang="es-CO" sz="2400" dirty="0"/>
              <a:t>Explore and </a:t>
            </a:r>
            <a:r>
              <a:rPr lang="es-CO" sz="2400" dirty="0" err="1"/>
              <a:t>apply</a:t>
            </a:r>
            <a:r>
              <a:rPr lang="es-CO" sz="2400" dirty="0"/>
              <a:t> </a:t>
            </a:r>
            <a:r>
              <a:rPr lang="es-CO" sz="2400" dirty="0" err="1"/>
              <a:t>complementary</a:t>
            </a:r>
            <a:r>
              <a:rPr lang="es-CO" sz="2400" dirty="0"/>
              <a:t> </a:t>
            </a:r>
            <a:r>
              <a:rPr lang="es-CO" sz="2400" dirty="0" err="1"/>
              <a:t>tools</a:t>
            </a:r>
            <a:r>
              <a:rPr lang="es-CO" sz="2400" dirty="0"/>
              <a:t> </a:t>
            </a:r>
            <a:r>
              <a:rPr lang="es-CO" sz="2400" dirty="0" err="1"/>
              <a:t>for</a:t>
            </a:r>
            <a:r>
              <a:rPr lang="es-CO" sz="2400" dirty="0"/>
              <a:t> matricial </a:t>
            </a:r>
            <a:r>
              <a:rPr lang="es-CO" sz="2400" dirty="0" err="1"/>
              <a:t>operations</a:t>
            </a:r>
            <a:r>
              <a:rPr lang="es-CO" sz="2400" dirty="0"/>
              <a:t> </a:t>
            </a:r>
            <a:r>
              <a:rPr lang="es-CO" sz="2400" dirty="0" err="1"/>
              <a:t>for</a:t>
            </a:r>
            <a:r>
              <a:rPr lang="es-CO" sz="2400" dirty="0"/>
              <a:t> </a:t>
            </a:r>
            <a:r>
              <a:rPr lang="es-CO" sz="2400" dirty="0" err="1"/>
              <a:t>developing</a:t>
            </a:r>
            <a:r>
              <a:rPr lang="es-CO" sz="2400" dirty="0"/>
              <a:t> </a:t>
            </a:r>
            <a:r>
              <a:rPr lang="es-CO" sz="2400" dirty="0" err="1"/>
              <a:t>the</a:t>
            </a:r>
            <a:r>
              <a:rPr lang="es-CO" sz="2400" dirty="0"/>
              <a:t> SIMPLEX </a:t>
            </a:r>
            <a:r>
              <a:rPr lang="es-CO" sz="2400" dirty="0" err="1"/>
              <a:t>method</a:t>
            </a:r>
            <a:r>
              <a:rPr lang="es-CO" sz="2400" dirty="0"/>
              <a:t> in Java.</a:t>
            </a:r>
          </a:p>
          <a:p>
            <a:pPr algn="just">
              <a:buFontTx/>
              <a:buChar char="-"/>
            </a:pPr>
            <a:r>
              <a:rPr lang="es-CO" sz="2400" dirty="0"/>
              <a:t>Use </a:t>
            </a:r>
            <a:r>
              <a:rPr lang="es-CO" sz="2400" dirty="0" err="1"/>
              <a:t>WinQSB</a:t>
            </a:r>
            <a:r>
              <a:rPr lang="es-CO" sz="2400" dirty="0"/>
              <a:t> and </a:t>
            </a:r>
            <a:r>
              <a:rPr lang="es-CO" sz="2400" dirty="0" err="1"/>
              <a:t>other</a:t>
            </a:r>
            <a:r>
              <a:rPr lang="es-CO" sz="2400" dirty="0"/>
              <a:t> </a:t>
            </a:r>
            <a:r>
              <a:rPr lang="es-CO" sz="2400" dirty="0" err="1"/>
              <a:t>existing</a:t>
            </a:r>
            <a:r>
              <a:rPr lang="es-CO" sz="2400" dirty="0"/>
              <a:t> </a:t>
            </a:r>
            <a:r>
              <a:rPr lang="es-CO" sz="2400" dirty="0" err="1"/>
              <a:t>tools</a:t>
            </a:r>
            <a:r>
              <a:rPr lang="es-CO" sz="2400" dirty="0"/>
              <a:t> </a:t>
            </a:r>
            <a:r>
              <a:rPr lang="es-CO" sz="2400" dirty="0" err="1"/>
              <a:t>that</a:t>
            </a:r>
            <a:r>
              <a:rPr lang="es-CO" sz="2400" dirty="0"/>
              <a:t> use SIMPLEX </a:t>
            </a:r>
            <a:r>
              <a:rPr lang="es-CO" sz="2400" dirty="0" err="1"/>
              <a:t>method</a:t>
            </a:r>
            <a:r>
              <a:rPr lang="es-CO" sz="2400" dirty="0"/>
              <a:t> </a:t>
            </a:r>
            <a:r>
              <a:rPr lang="es-CO" sz="2400" dirty="0" err="1"/>
              <a:t>for</a:t>
            </a:r>
            <a:r>
              <a:rPr lang="es-CO" sz="2400" dirty="0"/>
              <a:t> </a:t>
            </a:r>
            <a:r>
              <a:rPr lang="es-CO" sz="2400" dirty="0" err="1"/>
              <a:t>analyzing</a:t>
            </a:r>
            <a:r>
              <a:rPr lang="es-CO" sz="2400" dirty="0"/>
              <a:t> </a:t>
            </a:r>
            <a:r>
              <a:rPr lang="es-CO" sz="2400" dirty="0" err="1"/>
              <a:t>them</a:t>
            </a:r>
            <a:r>
              <a:rPr lang="es-CO" sz="2400" dirty="0"/>
              <a:t> and </a:t>
            </a:r>
            <a:r>
              <a:rPr lang="es-CO" sz="2400" dirty="0" err="1"/>
              <a:t>find</a:t>
            </a:r>
            <a:r>
              <a:rPr lang="es-CO" sz="2400" dirty="0"/>
              <a:t> </a:t>
            </a:r>
            <a:r>
              <a:rPr lang="es-CO" sz="2400" dirty="0" err="1"/>
              <a:t>oportunities</a:t>
            </a:r>
            <a:r>
              <a:rPr lang="es-CO" sz="2400" dirty="0"/>
              <a:t> </a:t>
            </a:r>
            <a:r>
              <a:rPr lang="es-CO" sz="2400" dirty="0" err="1"/>
              <a:t>of</a:t>
            </a:r>
            <a:r>
              <a:rPr lang="es-CO" sz="2400" dirty="0"/>
              <a:t> </a:t>
            </a:r>
            <a:r>
              <a:rPr lang="es-CO" sz="2400" dirty="0" err="1"/>
              <a:t>improvement</a:t>
            </a:r>
            <a:r>
              <a:rPr lang="es-CO" sz="2400" dirty="0"/>
              <a:t>.</a:t>
            </a:r>
          </a:p>
          <a:p>
            <a:pPr algn="just">
              <a:buFontTx/>
              <a:buChar char="-"/>
            </a:pPr>
            <a:r>
              <a:rPr lang="es-CO" sz="2400" dirty="0" err="1"/>
              <a:t>Acquire</a:t>
            </a:r>
            <a:r>
              <a:rPr lang="es-CO" sz="2400" dirty="0"/>
              <a:t>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skills</a:t>
            </a:r>
            <a:r>
              <a:rPr lang="es-CO" sz="2400" dirty="0"/>
              <a:t> </a:t>
            </a:r>
            <a:r>
              <a:rPr lang="es-CO" sz="2400" dirty="0" err="1"/>
              <a:t>for</a:t>
            </a:r>
            <a:r>
              <a:rPr lang="es-CO" sz="2400" dirty="0"/>
              <a:t> </a:t>
            </a:r>
            <a:r>
              <a:rPr lang="es-CO" sz="2400" dirty="0" err="1"/>
              <a:t>using</a:t>
            </a:r>
            <a:r>
              <a:rPr lang="es-CO" sz="2400" dirty="0"/>
              <a:t> GitHub as a </a:t>
            </a:r>
            <a:r>
              <a:rPr lang="es-CO" sz="2400" dirty="0" err="1"/>
              <a:t>collaborative</a:t>
            </a:r>
            <a:r>
              <a:rPr lang="es-CO" sz="2400" dirty="0"/>
              <a:t> </a:t>
            </a:r>
            <a:r>
              <a:rPr lang="es-CO" sz="2400" dirty="0" err="1"/>
              <a:t>development</a:t>
            </a:r>
            <a:r>
              <a:rPr lang="es-CO" sz="2400" dirty="0"/>
              <a:t> </a:t>
            </a:r>
            <a:r>
              <a:rPr lang="es-CO" sz="2400" dirty="0" err="1"/>
              <a:t>tool</a:t>
            </a:r>
            <a:r>
              <a:rPr lang="es-CO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1026" name="Picture 2" descr="Resultado de imagen para objetivos">
            <a:extLst>
              <a:ext uri="{FF2B5EF4-FFF2-40B4-BE49-F238E27FC236}">
                <a16:creationId xmlns:a16="http://schemas.microsoft.com/office/drawing/2014/main" id="{2268D5BF-4F9D-4C6B-ADA8-51CB8703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375" y1="33800" x2="35375" y2="33800"/>
                        <a14:foregroundMark x1="38625" y1="47000" x2="38625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500051"/>
            <a:ext cx="4707635" cy="29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E9714E8-D45C-4423-BEE8-97694F7542C3}"/>
              </a:ext>
            </a:extLst>
          </p:cNvPr>
          <p:cNvSpPr txBox="1">
            <a:spLocks/>
          </p:cNvSpPr>
          <p:nvPr/>
        </p:nvSpPr>
        <p:spPr>
          <a:xfrm>
            <a:off x="781878" y="1195869"/>
            <a:ext cx="4707635" cy="400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GENERAL</a:t>
            </a:r>
          </a:p>
          <a:p>
            <a:pPr marL="0" indent="0" algn="just">
              <a:buFont typeface="Wingdings 3" charset="2"/>
              <a:buNone/>
            </a:pPr>
            <a:r>
              <a:rPr lang="en-US" sz="2400" dirty="0"/>
              <a:t>Develop a module of an educative tool that solve linear programming problems by using the SIMPLEX method.</a:t>
            </a:r>
          </a:p>
          <a:p>
            <a:pPr algn="just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77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6556E-6293-4895-97AE-6B3B3A8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46" y="291379"/>
            <a:ext cx="4137059" cy="1280890"/>
          </a:xfrm>
        </p:spPr>
        <p:txBody>
          <a:bodyPr>
            <a:normAutofit/>
          </a:bodyPr>
          <a:lstStyle/>
          <a:p>
            <a:r>
              <a:rPr lang="es-CO" sz="3200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53C42-0865-426A-A41C-683DCA5D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3" y="1125708"/>
            <a:ext cx="9086151" cy="89312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The methodology that is going to be applied in this project is based in prototypes. The methodology is characterized by the following stages: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050" name="Picture 2" descr="Resultado de imagen para prototypes methodology">
            <a:extLst>
              <a:ext uri="{FF2B5EF4-FFF2-40B4-BE49-F238E27FC236}">
                <a16:creationId xmlns:a16="http://schemas.microsoft.com/office/drawing/2014/main" id="{21E8EF27-298B-41C3-9BE2-F9C48AAE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8" y="2219038"/>
            <a:ext cx="4567230" cy="35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57B425-F94B-4537-B485-D9F249E1D39C}"/>
              </a:ext>
            </a:extLst>
          </p:cNvPr>
          <p:cNvSpPr txBox="1">
            <a:spLocks/>
          </p:cNvSpPr>
          <p:nvPr/>
        </p:nvSpPr>
        <p:spPr>
          <a:xfrm>
            <a:off x="5102087" y="1929476"/>
            <a:ext cx="6687507" cy="4348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1700" dirty="0">
                <a:solidFill>
                  <a:srgbClr val="000000"/>
                </a:solidFill>
              </a:rPr>
              <a:t>	- Understand the context (Achieve the necessary understanding of the SIMPLEX method)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1700" dirty="0">
                <a:solidFill>
                  <a:srgbClr val="000000"/>
                </a:solidFill>
              </a:rPr>
              <a:t>	- Functional and non functional requirements due to the problematic 	- Design a model using UML (The model of the solution based in SIMPLEX method)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1700" dirty="0">
                <a:solidFill>
                  <a:srgbClr val="000000"/>
                </a:solidFill>
              </a:rPr>
              <a:t>	- Implement the model (using programming 	language-JAVA) 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1700" dirty="0">
                <a:solidFill>
                  <a:srgbClr val="000000"/>
                </a:solidFill>
              </a:rPr>
              <a:t>	- Development a prototype evaluation (Minimum Viable Product that allows a feedback for future improvements of the module)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700" dirty="0">
                <a:solidFill>
                  <a:srgbClr val="000000"/>
                </a:solidFill>
              </a:rPr>
              <a:t>	- Refinement of the prototype (Use the feedback for implement the </a:t>
            </a:r>
            <a:r>
              <a:rPr lang="es-CO" sz="1700" dirty="0" err="1">
                <a:solidFill>
                  <a:schemeClr val="tx1"/>
                </a:solidFill>
              </a:rPr>
              <a:t>oportunities</a:t>
            </a:r>
            <a:r>
              <a:rPr lang="es-CO" sz="1700" dirty="0">
                <a:solidFill>
                  <a:schemeClr val="tx1"/>
                </a:solidFill>
              </a:rPr>
              <a:t> </a:t>
            </a:r>
            <a:r>
              <a:rPr lang="es-CO" sz="1700" dirty="0" err="1">
                <a:solidFill>
                  <a:schemeClr val="tx1"/>
                </a:solidFill>
              </a:rPr>
              <a:t>of</a:t>
            </a:r>
            <a:r>
              <a:rPr lang="es-CO" sz="1700" dirty="0">
                <a:solidFill>
                  <a:schemeClr val="tx1"/>
                </a:solidFill>
              </a:rPr>
              <a:t> </a:t>
            </a:r>
            <a:r>
              <a:rPr lang="es-CO" sz="1700" dirty="0" err="1">
                <a:solidFill>
                  <a:schemeClr val="tx1"/>
                </a:solidFill>
              </a:rPr>
              <a:t>improvement</a:t>
            </a:r>
            <a:r>
              <a:rPr lang="es-CO" sz="1700" dirty="0">
                <a:solidFill>
                  <a:schemeClr val="tx1"/>
                </a:solidFill>
              </a:rPr>
              <a:t> </a:t>
            </a:r>
            <a:r>
              <a:rPr lang="es-CO" sz="1700" dirty="0" err="1">
                <a:solidFill>
                  <a:schemeClr val="tx1"/>
                </a:solidFill>
              </a:rPr>
              <a:t>found</a:t>
            </a:r>
            <a:r>
              <a:rPr lang="es-CO" sz="1700" dirty="0">
                <a:solidFill>
                  <a:schemeClr val="tx1"/>
                </a:solidFill>
              </a:rPr>
              <a:t> in </a:t>
            </a:r>
            <a:r>
              <a:rPr lang="es-CO" sz="1700" dirty="0" err="1">
                <a:solidFill>
                  <a:schemeClr val="tx1"/>
                </a:solidFill>
              </a:rPr>
              <a:t>the</a:t>
            </a:r>
            <a:r>
              <a:rPr lang="es-CO" sz="1700" dirty="0">
                <a:solidFill>
                  <a:schemeClr val="tx1"/>
                </a:solidFill>
              </a:rPr>
              <a:t> </a:t>
            </a:r>
            <a:r>
              <a:rPr lang="es-CO" sz="1700" dirty="0" err="1">
                <a:solidFill>
                  <a:schemeClr val="tx1"/>
                </a:solidFill>
              </a:rPr>
              <a:t>previous</a:t>
            </a:r>
            <a:r>
              <a:rPr lang="es-CO" sz="1700" dirty="0">
                <a:solidFill>
                  <a:schemeClr val="tx1"/>
                </a:solidFill>
              </a:rPr>
              <a:t> step)</a:t>
            </a:r>
            <a:endParaRPr lang="en-US" sz="17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1700" dirty="0">
                <a:solidFill>
                  <a:srgbClr val="000000"/>
                </a:solidFill>
              </a:rPr>
              <a:t>	- Final product obtained by iteration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4290573D-0D15-4E8B-9A2A-A94F0C93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10601" b="-1"/>
          <a:stretch/>
        </p:blipFill>
        <p:spPr bwMode="auto">
          <a:xfrm>
            <a:off x="-8825" y="-13242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864BA-EBC2-4AC8-92FE-7E9AEB46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04" y="807683"/>
            <a:ext cx="8911687" cy="1280890"/>
          </a:xfrm>
        </p:spPr>
        <p:txBody>
          <a:bodyPr>
            <a:normAutofit/>
          </a:bodyPr>
          <a:lstStyle/>
          <a:p>
            <a:r>
              <a:rPr lang="es-CO" dirty="0"/>
              <a:t>EXPECTED 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DECE2-A669-4392-BA96-2B7E6295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185" y="1973649"/>
            <a:ext cx="8915400" cy="377762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1780F8"/>
              </a:buClr>
            </a:pPr>
            <a:r>
              <a:rPr lang="en-US" sz="2800" dirty="0"/>
              <a:t>Develop a module that solves optimization problems using the Simplex Method. </a:t>
            </a:r>
          </a:p>
          <a:p>
            <a:pPr algn="just">
              <a:buClr>
                <a:srgbClr val="1780F8"/>
              </a:buClr>
            </a:pPr>
            <a:r>
              <a:rPr lang="en-US" sz="2800" dirty="0"/>
              <a:t>Create a source code on Java that performs the Simplex method.</a:t>
            </a:r>
          </a:p>
          <a:p>
            <a:pPr algn="just">
              <a:buClr>
                <a:srgbClr val="1780F8"/>
              </a:buClr>
            </a:pPr>
            <a:r>
              <a:rPr lang="en-US" sz="2800" dirty="0"/>
              <a:t>Create a reusable program that can be scalable using decoupling techniques.</a:t>
            </a:r>
          </a:p>
          <a:p>
            <a:pPr algn="just">
              <a:buClr>
                <a:srgbClr val="1780F8"/>
              </a:buClr>
            </a:pPr>
            <a:r>
              <a:rPr lang="en-US" sz="2800" dirty="0"/>
              <a:t>Show an Interface that promote the learning of the Simplex Method..</a:t>
            </a:r>
          </a:p>
          <a:p>
            <a:pPr>
              <a:buClr>
                <a:srgbClr val="1780F8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28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780</TotalTime>
  <Words>440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SIMPOD GROUP</vt:lpstr>
      <vt:lpstr>TEAM LEADER</vt:lpstr>
      <vt:lpstr>SUMMARY</vt:lpstr>
      <vt:lpstr>KEYWORDS</vt:lpstr>
      <vt:lpstr>RESEARCH PROBLEM</vt:lpstr>
      <vt:lpstr>Justifications</vt:lpstr>
      <vt:lpstr>OBJECTIVES</vt:lpstr>
      <vt:lpstr>METHODOLOGY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 METHOD GROUP</dc:title>
  <dc:creator>Andrea Mendoza</dc:creator>
  <cp:lastModifiedBy>Claudia Agudelo</cp:lastModifiedBy>
  <cp:revision>71</cp:revision>
  <dcterms:created xsi:type="dcterms:W3CDTF">2018-10-07T19:40:54Z</dcterms:created>
  <dcterms:modified xsi:type="dcterms:W3CDTF">2018-10-29T23:52:58Z</dcterms:modified>
</cp:coreProperties>
</file>