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3048962"/>
          </a:xfrm>
        </p:spPr>
        <p:txBody>
          <a:bodyPr/>
          <a:lstStyle/>
          <a:p>
            <a:pPr algn="ctr"/>
            <a:r>
              <a:rPr lang="hr-HR" dirty="0" smtClean="0"/>
              <a:t>Kapacitivni problem usmjeravanja vozila iz višebrojnih skladišta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19970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hr-HR" dirty="0" smtClean="0"/>
              <a:t>Mauro Barešić</a:t>
            </a:r>
          </a:p>
          <a:p>
            <a:pPr algn="ctr"/>
            <a:r>
              <a:rPr lang="hr-HR" dirty="0" smtClean="0"/>
              <a:t>Jeton Fejza</a:t>
            </a:r>
          </a:p>
          <a:p>
            <a:pPr algn="ctr"/>
            <a:r>
              <a:rPr lang="hr-HR" dirty="0" smtClean="0"/>
              <a:t>Dino Pačandi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Problem</a:t>
            </a:r>
          </a:p>
          <a:p>
            <a:r>
              <a:rPr lang="hr-HR" dirty="0" smtClean="0"/>
              <a:t>Ograničenja</a:t>
            </a:r>
          </a:p>
          <a:p>
            <a:r>
              <a:rPr lang="hr-HR" dirty="0" smtClean="0"/>
              <a:t>Rješenje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Eliminacijski GA</a:t>
            </a:r>
          </a:p>
          <a:p>
            <a:r>
              <a:rPr lang="hr-HR" dirty="0" smtClean="0"/>
              <a:t>3-turnirski</a:t>
            </a:r>
          </a:p>
          <a:p>
            <a:r>
              <a:rPr lang="hr-HR" dirty="0" smtClean="0"/>
              <a:t>Križanje</a:t>
            </a:r>
          </a:p>
          <a:p>
            <a:r>
              <a:rPr lang="hr-HR" dirty="0" smtClean="0"/>
              <a:t>Mutacija:</a:t>
            </a:r>
          </a:p>
          <a:p>
            <a:pPr lvl="1"/>
            <a:r>
              <a:rPr lang="hr-HR" dirty="0" smtClean="0"/>
              <a:t>Intramutacija</a:t>
            </a:r>
          </a:p>
          <a:p>
            <a:pPr lvl="1"/>
            <a:r>
              <a:rPr lang="hr-HR" dirty="0" smtClean="0"/>
              <a:t>Intermutacija</a:t>
            </a:r>
          </a:p>
          <a:p>
            <a:r>
              <a:rPr lang="hr-HR" dirty="0" smtClean="0"/>
              <a:t>Jedinka sadrži skladišta</a:t>
            </a:r>
          </a:p>
          <a:p>
            <a:r>
              <a:rPr lang="hr-HR" dirty="0" smtClean="0"/>
              <a:t>Skladište sadrži rute</a:t>
            </a:r>
          </a:p>
          <a:p>
            <a:pPr lvl="1"/>
            <a:endParaRPr lang="hr-HR" dirty="0" smtClean="0"/>
          </a:p>
          <a:p>
            <a:pPr>
              <a:buNone/>
            </a:pPr>
            <a:endParaRPr lang="hr-H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algoritma</a:t>
            </a:r>
            <a:endParaRPr lang="hr-H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dirty="0" smtClean="0"/>
              <a:t>GA()</a:t>
            </a:r>
          </a:p>
          <a:p>
            <a:pPr>
              <a:buNone/>
            </a:pPr>
            <a:r>
              <a:rPr lang="hr-HR" dirty="0" smtClean="0"/>
              <a:t>  Populacija = StvoriNovuPopulaciju(N)</a:t>
            </a:r>
          </a:p>
          <a:p>
            <a:pPr>
              <a:buNone/>
            </a:pPr>
            <a:r>
              <a:rPr lang="hr-HR" dirty="0" smtClean="0"/>
              <a:t>  Ponavljaj(Broj_Iteracija)</a:t>
            </a:r>
          </a:p>
          <a:p>
            <a:pPr>
              <a:buNone/>
            </a:pPr>
            <a:r>
              <a:rPr lang="hr-HR" dirty="0" smtClean="0"/>
              <a:t>	  Turnir = 3-TurnirskaSelekcija(Populacija)</a:t>
            </a:r>
          </a:p>
          <a:p>
            <a:pPr>
              <a:buNone/>
            </a:pPr>
            <a:r>
              <a:rPr lang="hr-HR" dirty="0" smtClean="0"/>
              <a:t>	  Nova_Jedinka = Križanje (Turnir[0], Turnir[1])</a:t>
            </a:r>
          </a:p>
          <a:p>
            <a:pPr>
              <a:buNone/>
            </a:pPr>
            <a:r>
              <a:rPr lang="hr-HR" dirty="0" smtClean="0"/>
              <a:t>	  Ako je P</a:t>
            </a:r>
            <a:r>
              <a:rPr lang="hr-HR" sz="2000" dirty="0" smtClean="0"/>
              <a:t>nasumičan</a:t>
            </a:r>
            <a:r>
              <a:rPr lang="hr-HR" dirty="0" smtClean="0"/>
              <a:t> &lt; P</a:t>
            </a:r>
            <a:r>
              <a:rPr lang="hr-HR" sz="2000" dirty="0" smtClean="0"/>
              <a:t>intramutacija </a:t>
            </a:r>
            <a:r>
              <a:rPr lang="hr-HR" dirty="0" smtClean="0"/>
              <a:t>onda</a:t>
            </a:r>
          </a:p>
          <a:p>
            <a:pPr>
              <a:buNone/>
            </a:pPr>
            <a:r>
              <a:rPr lang="hr-HR" dirty="0" smtClean="0"/>
              <a:t>		  Intramutacija.Mutiraj(Nova_Jedinka)</a:t>
            </a:r>
          </a:p>
          <a:p>
            <a:pPr>
              <a:buNone/>
            </a:pPr>
            <a:r>
              <a:rPr lang="hr-HR" dirty="0" smtClean="0"/>
              <a:t>	  Ako je P</a:t>
            </a:r>
            <a:r>
              <a:rPr lang="hr-HR" sz="2000" dirty="0" smtClean="0"/>
              <a:t>nasumičan</a:t>
            </a:r>
            <a:r>
              <a:rPr lang="hr-HR" dirty="0" smtClean="0"/>
              <a:t> &lt; P</a:t>
            </a:r>
            <a:r>
              <a:rPr lang="hr-HR" sz="2000" dirty="0" smtClean="0"/>
              <a:t>intermutacija</a:t>
            </a:r>
            <a:r>
              <a:rPr lang="hr-HR" sz="2800" dirty="0" smtClean="0"/>
              <a:t> onda</a:t>
            </a:r>
          </a:p>
          <a:p>
            <a:pPr>
              <a:buNone/>
            </a:pPr>
            <a:r>
              <a:rPr lang="hr-HR" sz="2800" dirty="0" smtClean="0"/>
              <a:t>		  Intermutacija.Mutiraj(Nova_Jedinka)</a:t>
            </a:r>
          </a:p>
          <a:p>
            <a:pPr>
              <a:buNone/>
            </a:pPr>
            <a:r>
              <a:rPr lang="hr-HR" sz="2800" dirty="0" smtClean="0"/>
              <a:t>	  Populacija.Zamijeni(Turnir[2], Nova_Jedinka)</a:t>
            </a:r>
          </a:p>
          <a:p>
            <a:pPr>
              <a:buNone/>
            </a:pPr>
            <a:r>
              <a:rPr lang="hr-HR" sz="2800" dirty="0" smtClean="0"/>
              <a:t>  IspišiNajboljeRješenje(Populacija)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hr-HR" dirty="0" smtClean="0"/>
              <a:t>Pseudokod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Naše najbolje rješenje, 283811</a:t>
            </a:r>
            <a:endParaRPr lang="hr-HR" dirty="0"/>
          </a:p>
        </p:txBody>
      </p:sp>
      <p:pic>
        <p:nvPicPr>
          <p:cNvPr id="5" name="Content Placeholder 4" descr="tes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166018"/>
            <a:ext cx="7589309" cy="56919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(Pljesak!)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Hvala na pažnji!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</TotalTime>
  <Words>56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Kapacitivni problem usmjeravanja vozila iz višebrojnih skladišta</vt:lpstr>
      <vt:lpstr>Uvod</vt:lpstr>
      <vt:lpstr>Opis algoritma</vt:lpstr>
      <vt:lpstr>Pseudokod</vt:lpstr>
      <vt:lpstr>Naše najbolje rješenje, 283811</vt:lpstr>
      <vt:lpstr>Hvala na pažnji!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Kapacitivni problem usmjeravanja vozila iz višebrojnih skladišta</dc:title>
  <dc:creator>Dell</dc:creator>
  <cp:lastModifiedBy>Dell</cp:lastModifiedBy>
  <cp:revision>9</cp:revision>
  <dcterms:created xsi:type="dcterms:W3CDTF">2006-08-16T00:00:00Z</dcterms:created>
  <dcterms:modified xsi:type="dcterms:W3CDTF">2015-01-14T21:52:21Z</dcterms:modified>
</cp:coreProperties>
</file>