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0" r:id="rId7"/>
    <p:sldId id="265" r:id="rId8"/>
    <p:sldId id="266" r:id="rId9"/>
    <p:sldId id="262" r:id="rId10"/>
    <p:sldId id="263" r:id="rId11"/>
    <p:sldId id="264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8B518-B877-4390-951F-161C7900BE4D}" type="datetimeFigureOut">
              <a:rPr lang="sr-Latn-CS" smtClean="0"/>
              <a:t>19.1.2015.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F38B4-B494-4982-A616-1AEF9D001847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924050"/>
          </a:xfrm>
        </p:spPr>
        <p:txBody>
          <a:bodyPr/>
          <a:lstStyle/>
          <a:p>
            <a:r>
              <a:rPr lang="hr-HR" dirty="0" smtClean="0"/>
              <a:t>Landau Vishkin Nussinov algoritam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3276600" cy="2362200"/>
          </a:xfrm>
        </p:spPr>
        <p:txBody>
          <a:bodyPr>
            <a:normAutofit/>
          </a:bodyPr>
          <a:lstStyle/>
          <a:p>
            <a:r>
              <a:rPr lang="hr-HR" i="1" dirty="0" smtClean="0"/>
              <a:t>Mauro Barešić</a:t>
            </a:r>
          </a:p>
          <a:p>
            <a:r>
              <a:rPr lang="hr-HR" i="1" dirty="0" smtClean="0"/>
              <a:t>Tin Kovačević</a:t>
            </a:r>
          </a:p>
          <a:p>
            <a:r>
              <a:rPr lang="hr-HR" i="1" dirty="0" smtClean="0"/>
              <a:t>Dino Pačandi</a:t>
            </a:r>
          </a:p>
          <a:p>
            <a:r>
              <a:rPr lang="hr-HR" i="1" dirty="0" smtClean="0"/>
              <a:t>Alen Škvarić</a:t>
            </a:r>
            <a:endParaRPr lang="hr-H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Rezultati, memorijska </a:t>
            </a:r>
            <a:r>
              <a:rPr lang="hr-HR" dirty="0" smtClean="0"/>
              <a:t>složenost(2)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098" name="Picture 2" descr="memoryScal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4950" y="2057400"/>
            <a:ext cx="59626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Rezultati, memorijska </a:t>
            </a:r>
            <a:r>
              <a:rPr lang="hr-HR" dirty="0" smtClean="0"/>
              <a:t>složenost(3)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7170" name="Picture 2" descr="MMemo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057400"/>
            <a:ext cx="59626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Hvala na pažnji!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Uvod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364736"/>
          </a:xfrm>
        </p:spPr>
        <p:txBody>
          <a:bodyPr/>
          <a:lstStyle/>
          <a:p>
            <a:pPr>
              <a:spcAft>
                <a:spcPts val="1000"/>
              </a:spcAft>
            </a:pPr>
            <a:r>
              <a:rPr lang="hr-HR" dirty="0" smtClean="0"/>
              <a:t>Algoritam polu-globalnog poravnanja nizova</a:t>
            </a:r>
          </a:p>
          <a:p>
            <a:pPr>
              <a:spcAft>
                <a:spcPts val="1000"/>
              </a:spcAft>
            </a:pPr>
            <a:r>
              <a:rPr lang="hr-HR" dirty="0" smtClean="0"/>
              <a:t>Želimo poravnati niz duljine </a:t>
            </a:r>
            <a:r>
              <a:rPr lang="hr-HR" i="1" dirty="0" smtClean="0"/>
              <a:t>m </a:t>
            </a:r>
            <a:r>
              <a:rPr lang="hr-HR" dirty="0" smtClean="0"/>
              <a:t>s nekim dijelom drugog niza duljine </a:t>
            </a:r>
            <a:r>
              <a:rPr lang="hr-HR" i="1" dirty="0" smtClean="0"/>
              <a:t>n</a:t>
            </a:r>
            <a:r>
              <a:rPr lang="hr-HR" dirty="0" smtClean="0"/>
              <a:t> uz najviše </a:t>
            </a:r>
            <a:r>
              <a:rPr lang="hr-HR" i="1" dirty="0" smtClean="0"/>
              <a:t>k</a:t>
            </a:r>
            <a:r>
              <a:rPr lang="hr-HR" dirty="0" smtClean="0"/>
              <a:t> razlika</a:t>
            </a:r>
          </a:p>
          <a:p>
            <a:pPr>
              <a:spcAft>
                <a:spcPts val="1000"/>
              </a:spcAft>
            </a:pPr>
            <a:r>
              <a:rPr lang="hr-HR" dirty="0" smtClean="0"/>
              <a:t>Dijagonalna pretraga s ograničenim pojasom</a:t>
            </a:r>
          </a:p>
          <a:p>
            <a:r>
              <a:rPr lang="hr-HR" dirty="0" smtClean="0"/>
              <a:t>Izlaz: svaka pozicija u drugom nizu od koje je pronađeno podudaranje s prvim nizom uz najviše </a:t>
            </a:r>
            <a:r>
              <a:rPr lang="hr-HR" i="1" dirty="0" smtClean="0"/>
              <a:t>k</a:t>
            </a:r>
            <a:r>
              <a:rPr lang="hr-HR" dirty="0" smtClean="0"/>
              <a:t> razlika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Opis algoritma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Složenost algoritma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907536"/>
          </a:xfrm>
        </p:spPr>
        <p:txBody>
          <a:bodyPr/>
          <a:lstStyle/>
          <a:p>
            <a:r>
              <a:rPr lang="hr-HR" dirty="0" smtClean="0"/>
              <a:t>Vremenska složenost:</a:t>
            </a:r>
          </a:p>
          <a:p>
            <a:pPr lvl="1"/>
            <a:r>
              <a:rPr lang="hr-HR" dirty="0" smtClean="0"/>
              <a:t>O(</a:t>
            </a:r>
            <a:r>
              <a:rPr lang="hr-HR" dirty="0" smtClean="0"/>
              <a:t>m</a:t>
            </a:r>
            <a:r>
              <a:rPr lang="hr-HR" baseline="30000" dirty="0" smtClean="0"/>
              <a:t>2 </a:t>
            </a:r>
            <a:r>
              <a:rPr lang="hr-HR" dirty="0" smtClean="0"/>
              <a:t>+ nk</a:t>
            </a:r>
            <a:r>
              <a:rPr lang="hr-HR" baseline="30000" dirty="0" smtClean="0"/>
              <a:t>2</a:t>
            </a:r>
            <a:r>
              <a:rPr lang="hr-HR" dirty="0" smtClean="0"/>
              <a:t>)</a:t>
            </a:r>
          </a:p>
          <a:p>
            <a:pPr lvl="1"/>
            <a:endParaRPr lang="hr-HR" dirty="0" smtClean="0"/>
          </a:p>
          <a:p>
            <a:r>
              <a:rPr lang="hr-HR" dirty="0" smtClean="0"/>
              <a:t>Memorijska složenost:</a:t>
            </a:r>
          </a:p>
          <a:p>
            <a:pPr lvl="1"/>
            <a:r>
              <a:rPr lang="hr-HR" dirty="0" smtClean="0"/>
              <a:t>O(</a:t>
            </a:r>
            <a:r>
              <a:rPr lang="hr-HR" dirty="0" smtClean="0"/>
              <a:t>m</a:t>
            </a:r>
            <a:r>
              <a:rPr lang="hr-HR" baseline="30000" dirty="0" smtClean="0"/>
              <a:t>2</a:t>
            </a:r>
            <a:r>
              <a:rPr lang="hr-HR" dirty="0" smtClean="0"/>
              <a:t> + k</a:t>
            </a:r>
            <a:r>
              <a:rPr lang="hr-HR" baseline="30000" dirty="0" smtClean="0"/>
              <a:t>2</a:t>
            </a:r>
            <a:r>
              <a:rPr lang="hr-HR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Rezultati, vremenska složenost(1)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1026" name="Picture 2" descr="ti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057400"/>
            <a:ext cx="59626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Rezultati, </a:t>
            </a:r>
            <a:r>
              <a:rPr lang="hr-HR" dirty="0" smtClean="0"/>
              <a:t>vremenska </a:t>
            </a:r>
            <a:r>
              <a:rPr lang="hr-HR" dirty="0" smtClean="0"/>
              <a:t>složenost(2)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2050" name="Picture 2" descr="JavaAnd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057400"/>
            <a:ext cx="5954964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Rezultati, vremenska </a:t>
            </a:r>
            <a:r>
              <a:rPr lang="hr-HR" dirty="0" smtClean="0"/>
              <a:t>složenost(3)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122" name="Picture 2" descr="KTi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057400"/>
            <a:ext cx="59626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Rezultati, vremenska </a:t>
            </a:r>
            <a:r>
              <a:rPr lang="hr-HR" dirty="0" smtClean="0"/>
              <a:t>složenost(4)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6146" name="Picture 2" descr="KTIMEScal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057400"/>
            <a:ext cx="59626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Rezultati, memorijska složenost(1)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3074" name="Picture 2" descr="memo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071764"/>
            <a:ext cx="5943600" cy="4481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77</TotalTime>
  <Words>114</Words>
  <Application>Microsoft Office PowerPoint</Application>
  <PresentationFormat>On-screen Show (4:3)</PresentationFormat>
  <Paragraphs>25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Urban</vt:lpstr>
      <vt:lpstr>Landau Vishkin Nussinov algoritam</vt:lpstr>
      <vt:lpstr>Uvod</vt:lpstr>
      <vt:lpstr>Opis algoritma</vt:lpstr>
      <vt:lpstr>Složenost algoritma</vt:lpstr>
      <vt:lpstr>Rezultati, vremenska složenost(1)</vt:lpstr>
      <vt:lpstr>Rezultati, vremenska složenost(2)</vt:lpstr>
      <vt:lpstr>Rezultati, vremenska složenost(3)</vt:lpstr>
      <vt:lpstr>Rezultati, vremenska složenost(4)</vt:lpstr>
      <vt:lpstr>Rezultati, memorijska složenost(1)</vt:lpstr>
      <vt:lpstr>Rezultati, memorijska složenost(2)</vt:lpstr>
      <vt:lpstr>Rezultati, memorijska složenost(3)</vt:lpstr>
      <vt:lpstr>Hvala na pažnji!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Landau Vishkin Nussinov algoritam</dc:title>
  <dc:creator>Dell</dc:creator>
  <cp:lastModifiedBy>Dell</cp:lastModifiedBy>
  <cp:revision>12</cp:revision>
  <dcterms:created xsi:type="dcterms:W3CDTF">2006-08-16T00:00:00Z</dcterms:created>
  <dcterms:modified xsi:type="dcterms:W3CDTF">2015-01-19T20:37:51Z</dcterms:modified>
</cp:coreProperties>
</file>