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5" r:id="rId8"/>
    <p:sldId id="266" r:id="rId9"/>
    <p:sldId id="268" r:id="rId10"/>
    <p:sldId id="262" r:id="rId11"/>
    <p:sldId id="263" r:id="rId12"/>
    <p:sldId id="264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8B518-B877-4390-951F-161C7900BE4D}" type="datetimeFigureOut">
              <a:rPr lang="sr-Latn-CS" smtClean="0"/>
              <a:pPr/>
              <a:t>20.1.2015.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F38B4-B494-4982-A616-1AEF9D00184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924050"/>
          </a:xfrm>
        </p:spPr>
        <p:txBody>
          <a:bodyPr/>
          <a:lstStyle/>
          <a:p>
            <a:r>
              <a:rPr lang="hr-HR" dirty="0" smtClean="0"/>
              <a:t>Landau Vishkin Nussinov algoritam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3276600" cy="2362200"/>
          </a:xfrm>
        </p:spPr>
        <p:txBody>
          <a:bodyPr>
            <a:normAutofit/>
          </a:bodyPr>
          <a:lstStyle/>
          <a:p>
            <a:r>
              <a:rPr lang="hr-HR" i="1" dirty="0" smtClean="0"/>
              <a:t>Mauro Barešić</a:t>
            </a:r>
          </a:p>
          <a:p>
            <a:r>
              <a:rPr lang="hr-HR" i="1" dirty="0" smtClean="0"/>
              <a:t>Tin Kovačević</a:t>
            </a:r>
          </a:p>
          <a:p>
            <a:r>
              <a:rPr lang="hr-HR" i="1" dirty="0" smtClean="0"/>
              <a:t>Dino Pačandi</a:t>
            </a:r>
          </a:p>
          <a:p>
            <a:r>
              <a:rPr lang="hr-HR" i="1" dirty="0" smtClean="0"/>
              <a:t>Alen Škvarić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složenost(1)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3074" name="Picture 2" descr="mem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71764"/>
            <a:ext cx="5943600" cy="448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složenost(2)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098" name="Picture 2" descr="memorySca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složenost(3)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26" name="Picture 2" descr="C:\Users\Dell\Desktop\FER9\BIOINF\projekt\testing\m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2057400"/>
            <a:ext cx="5968383" cy="450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</a:t>
            </a:r>
            <a:r>
              <a:rPr lang="hr-HR" dirty="0" smtClean="0"/>
              <a:t>složenost(4)</a:t>
            </a:r>
            <a:endParaRPr lang="hr-HR" dirty="0"/>
          </a:p>
        </p:txBody>
      </p:sp>
      <p:pic>
        <p:nvPicPr>
          <p:cNvPr id="4" name="Content Placeholder 3" descr="python2Mem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133600"/>
            <a:ext cx="5884217" cy="4440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64736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hr-HR" dirty="0" smtClean="0"/>
              <a:t>Algoritam polu-globalnog poravnanja nizova</a:t>
            </a:r>
          </a:p>
          <a:p>
            <a:pPr>
              <a:spcAft>
                <a:spcPts val="1000"/>
              </a:spcAft>
            </a:pPr>
            <a:r>
              <a:rPr lang="hr-HR" dirty="0" smtClean="0"/>
              <a:t>Želimo poravnati niz duljine </a:t>
            </a:r>
            <a:r>
              <a:rPr lang="hr-HR" i="1" dirty="0" smtClean="0"/>
              <a:t>m </a:t>
            </a:r>
            <a:r>
              <a:rPr lang="hr-HR" dirty="0" smtClean="0"/>
              <a:t>s nekim dijelom drugog niza duljine </a:t>
            </a:r>
            <a:r>
              <a:rPr lang="hr-HR" i="1" dirty="0" smtClean="0"/>
              <a:t>n</a:t>
            </a:r>
            <a:r>
              <a:rPr lang="hr-HR" dirty="0" smtClean="0"/>
              <a:t> uz najviše </a:t>
            </a:r>
            <a:r>
              <a:rPr lang="hr-HR" i="1" dirty="0" smtClean="0"/>
              <a:t>k</a:t>
            </a:r>
            <a:r>
              <a:rPr lang="hr-HR" dirty="0" smtClean="0"/>
              <a:t> razlika</a:t>
            </a:r>
          </a:p>
          <a:p>
            <a:pPr>
              <a:spcAft>
                <a:spcPts val="1000"/>
              </a:spcAft>
            </a:pPr>
            <a:r>
              <a:rPr lang="hr-HR" dirty="0" smtClean="0"/>
              <a:t>Dijagonalna pretraga s ograničenim pojasom</a:t>
            </a:r>
          </a:p>
          <a:p>
            <a:r>
              <a:rPr lang="hr-HR" dirty="0" smtClean="0"/>
              <a:t>Izlaz: svaka pozicija u drugom nizu od koje je pronađeno podudaranje s prvim nizom uz najviše </a:t>
            </a:r>
            <a:r>
              <a:rPr lang="hr-HR" i="1" dirty="0" smtClean="0"/>
              <a:t>k</a:t>
            </a:r>
            <a:r>
              <a:rPr lang="hr-HR" dirty="0" smtClean="0"/>
              <a:t> razlika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Složenost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907536"/>
          </a:xfrm>
        </p:spPr>
        <p:txBody>
          <a:bodyPr/>
          <a:lstStyle/>
          <a:p>
            <a:r>
              <a:rPr lang="hr-HR" dirty="0" smtClean="0"/>
              <a:t>Vremenska složenost:</a:t>
            </a:r>
          </a:p>
          <a:p>
            <a:pPr lvl="1"/>
            <a:r>
              <a:rPr lang="hr-HR" dirty="0" smtClean="0"/>
              <a:t>O(m</a:t>
            </a:r>
            <a:r>
              <a:rPr lang="hr-HR" baseline="30000" dirty="0" smtClean="0"/>
              <a:t>2 </a:t>
            </a:r>
            <a:r>
              <a:rPr lang="hr-HR" dirty="0" smtClean="0"/>
              <a:t>+ nk</a:t>
            </a:r>
            <a:r>
              <a:rPr lang="hr-HR" baseline="30000" dirty="0" smtClean="0"/>
              <a:t>2</a:t>
            </a:r>
            <a:r>
              <a:rPr lang="hr-HR" dirty="0" smtClean="0"/>
              <a:t>)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Memorijska složenost:</a:t>
            </a:r>
          </a:p>
          <a:p>
            <a:pPr lvl="1"/>
            <a:r>
              <a:rPr lang="hr-HR" dirty="0" smtClean="0"/>
              <a:t>O(m</a:t>
            </a:r>
            <a:r>
              <a:rPr lang="hr-HR" baseline="30000" dirty="0" smtClean="0"/>
              <a:t>2</a:t>
            </a:r>
            <a:r>
              <a:rPr lang="hr-HR" dirty="0" smtClean="0"/>
              <a:t> + k</a:t>
            </a:r>
            <a:r>
              <a:rPr lang="hr-HR" baseline="30000" dirty="0" smtClean="0"/>
              <a:t>2</a:t>
            </a:r>
            <a:r>
              <a:rPr lang="hr-H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26" name="Picture 2" descr="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050" name="Picture 2" descr="JavaAnd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5496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122" name="Picture 2" descr="K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146" name="Picture 2" descr="KTIMESca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</a:t>
            </a:r>
            <a:r>
              <a:rPr lang="hr-HR" dirty="0" smtClean="0"/>
              <a:t>složenost(5)</a:t>
            </a:r>
            <a:endParaRPr lang="hr-HR" dirty="0"/>
          </a:p>
        </p:txBody>
      </p:sp>
      <p:pic>
        <p:nvPicPr>
          <p:cNvPr id="6" name="Content Placeholder 5" descr="figure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57400"/>
            <a:ext cx="5985198" cy="4516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</TotalTime>
  <Words>124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Landau Vishkin Nussinov algoritam</vt:lpstr>
      <vt:lpstr>Uvod</vt:lpstr>
      <vt:lpstr>Opis algoritma</vt:lpstr>
      <vt:lpstr>Složenost algoritma</vt:lpstr>
      <vt:lpstr>Rezultati, vremenska složenost(1)</vt:lpstr>
      <vt:lpstr>Rezultati, vremenska složenost(2)</vt:lpstr>
      <vt:lpstr>Rezultati, vremenska složenost(3)</vt:lpstr>
      <vt:lpstr>Rezultati, vremenska složenost(4)</vt:lpstr>
      <vt:lpstr>Rezultati, vremenska složenost(5)</vt:lpstr>
      <vt:lpstr>Rezultati, memorijska složenost(1)</vt:lpstr>
      <vt:lpstr>Rezultati, memorijska složenost(2)</vt:lpstr>
      <vt:lpstr>Rezultati, memorijska složenost(3)</vt:lpstr>
      <vt:lpstr>Rezultati, memorijska složenost(4)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Landau Vishkin Nussinov algoritam</dc:title>
  <dc:creator>Dell</dc:creator>
  <cp:lastModifiedBy>Dell</cp:lastModifiedBy>
  <cp:revision>17</cp:revision>
  <dcterms:created xsi:type="dcterms:W3CDTF">2006-08-16T00:00:00Z</dcterms:created>
  <dcterms:modified xsi:type="dcterms:W3CDTF">2015-01-19T23:42:52Z</dcterms:modified>
</cp:coreProperties>
</file>