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C7A7A"/>
    <a:srgbClr val="039E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F224FD-6D18-47EE-7866-E606A7F576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1912BEA-5A5D-6807-3DB8-A755D0923B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29F91C9-FB7F-D1B1-E30B-449C8A688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4818D-DE61-4EC1-B4D9-7DB3B59589B6}" type="datetimeFigureOut">
              <a:rPr lang="es-EC" smtClean="0"/>
              <a:t>11/3/2025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E694CE4-7D83-7BA2-3DA7-91CF83D85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301F0B7-7921-926C-9F06-A77A52FB4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0AE52-2A29-4165-AFF2-871821CED1EF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364435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A5CBC6-56C2-EF1A-FB04-B5EEC4732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C62CDD1-5DE9-3108-15CA-1F2E388B39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C364879-D325-2069-C41A-BA110FF1E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4818D-DE61-4EC1-B4D9-7DB3B59589B6}" type="datetimeFigureOut">
              <a:rPr lang="es-EC" smtClean="0"/>
              <a:t>11/3/2025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A9FACF0-C677-D889-CFAF-653ACE46C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74DF73D-AF32-A4A4-881F-0C1B5BB09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0AE52-2A29-4165-AFF2-871821CED1EF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53014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DCC4ADF-0FDF-AE06-47FC-425A694316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7BF84B2-77DE-0006-2806-2DFD38A6AE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384E1F1-4F5E-FA7D-075D-04D96FC25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4818D-DE61-4EC1-B4D9-7DB3B59589B6}" type="datetimeFigureOut">
              <a:rPr lang="es-EC" smtClean="0"/>
              <a:t>11/3/2025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1A0057A-4BEA-FF04-1E4C-B060C0400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17AD80F-C393-C258-1511-0D5D34396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0AE52-2A29-4165-AFF2-871821CED1EF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329364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95950E-B73C-766A-A64A-49E37DEAF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C9957E0-74A0-EC4F-3443-ED41606AE3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7F45AE7-02A7-2BB9-9D34-703B03E7A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4818D-DE61-4EC1-B4D9-7DB3B59589B6}" type="datetimeFigureOut">
              <a:rPr lang="es-EC" smtClean="0"/>
              <a:t>11/3/2025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D7226C5-1DBA-1473-D100-020F4FFBC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6B4DF46-E6A8-5323-CD13-7F786BC6B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0AE52-2A29-4165-AFF2-871821CED1EF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429142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80C024-012E-9DE6-97E2-D0984EAC7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4FD4834-5C02-DBAB-F4F6-BB7101E994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4CF5BF5-0DAC-80FF-19CE-C3BDCE945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4818D-DE61-4EC1-B4D9-7DB3B59589B6}" type="datetimeFigureOut">
              <a:rPr lang="es-EC" smtClean="0"/>
              <a:t>11/3/2025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A600E4B-580B-E527-726D-20172033B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03CC6F0-5E85-0068-4381-32D863074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0AE52-2A29-4165-AFF2-871821CED1EF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43021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3AECE4-B8A6-3950-B5B3-C31AB2A07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2B2D132-E7B6-8CDD-106D-BB230DF394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16FC8F4-3860-4980-4204-204C2725A1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AB861A3-73A9-5732-0BA1-9D07ED8E1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4818D-DE61-4EC1-B4D9-7DB3B59589B6}" type="datetimeFigureOut">
              <a:rPr lang="es-EC" smtClean="0"/>
              <a:t>11/3/2025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67653BD-330B-6018-692A-7123B8B50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44D29EC-B822-3458-A094-4F38689E9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0AE52-2A29-4165-AFF2-871821CED1EF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474602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0930DA-62E6-1B15-4A21-43F1645AD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CDFFBF9-65D9-F076-5A81-00ECA26B29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75C49F7-3B73-8DB5-6D22-26EAF651C0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D514FBF-AD7F-0189-CCE0-8B682A10E6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EC777A1-C8B6-77CA-5BAF-3A7FB31FA2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D8336B9-1354-B1E8-5283-947A40FEA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4818D-DE61-4EC1-B4D9-7DB3B59589B6}" type="datetimeFigureOut">
              <a:rPr lang="es-EC" smtClean="0"/>
              <a:t>11/3/2025</a:t>
            </a:fld>
            <a:endParaRPr lang="es-EC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F869E8D-8276-DE6F-ACB5-823142ED7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0EC8F9F-A149-15A4-9035-03AC835BD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0AE52-2A29-4165-AFF2-871821CED1EF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046252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133D52-4192-A18C-AF94-66864C1F3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BFDC4E5-731E-41A3-46D5-304AEAE78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4818D-DE61-4EC1-B4D9-7DB3B59589B6}" type="datetimeFigureOut">
              <a:rPr lang="es-EC" smtClean="0"/>
              <a:t>11/3/2025</a:t>
            </a:fld>
            <a:endParaRPr lang="es-EC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52E61D4-AEBB-5D6C-CF9D-39ED8E776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5ED1887-9381-026C-C537-470060A71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0AE52-2A29-4165-AFF2-871821CED1EF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023524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8D46D1C-0796-E163-4746-C64625AC4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4818D-DE61-4EC1-B4D9-7DB3B59589B6}" type="datetimeFigureOut">
              <a:rPr lang="es-EC" smtClean="0"/>
              <a:t>11/3/2025</a:t>
            </a:fld>
            <a:endParaRPr lang="es-EC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48247AE-418A-35A7-E4C3-FFB33E44D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E583146-211B-877D-70EC-3D69FE605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0AE52-2A29-4165-AFF2-871821CED1EF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013594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197E76-8C07-09BD-BC59-BE977E97F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099BDE0-A2B8-FC92-6045-8B7AC8F7B4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7282EC5-8F77-45B5-8803-0A5E9D65D4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852041B-B16A-D84C-9C53-8E508D65D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4818D-DE61-4EC1-B4D9-7DB3B59589B6}" type="datetimeFigureOut">
              <a:rPr lang="es-EC" smtClean="0"/>
              <a:t>11/3/2025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9004B02-3B44-34AC-790C-CA15A0301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4568BB9-82B5-D6D6-6080-3F41E9328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0AE52-2A29-4165-AFF2-871821CED1EF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871647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642522-C79F-C5CB-0D96-0DD6BDD83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77DD3EC-C629-3F60-18FA-12E7D5E03A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C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031A543-5C5B-17C7-C7F8-D0336B4718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EB1236F-47B4-83AA-384C-20CB752B2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4818D-DE61-4EC1-B4D9-7DB3B59589B6}" type="datetimeFigureOut">
              <a:rPr lang="es-EC" smtClean="0"/>
              <a:t>11/3/2025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A35070A-080A-32ED-8F2F-EC07B2698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D533465-C14B-2AB1-B8E5-918C9A62D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0AE52-2A29-4165-AFF2-871821CED1EF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35198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3084B64-8068-3DBB-580A-A50FC4A04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F1B1195-8496-4451-60D7-FB6E21E551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ABCEEE8-073C-405A-AD05-8AF2FE9312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64818D-DE61-4EC1-B4D9-7DB3B59589B6}" type="datetimeFigureOut">
              <a:rPr lang="es-EC" smtClean="0"/>
              <a:t>11/3/2025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185E0DA-B2A5-6ABA-A11A-2480EB541A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C1F28A1-5515-C151-8E63-AEEEC00C83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40AE52-2A29-4165-AFF2-871821CED1EF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695275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674B6F5F-92A9-EE53-C59A-8948BB7364CD}"/>
              </a:ext>
            </a:extLst>
          </p:cNvPr>
          <p:cNvSpPr/>
          <p:nvPr/>
        </p:nvSpPr>
        <p:spPr>
          <a:xfrm>
            <a:off x="2911602" y="932155"/>
            <a:ext cx="1188000" cy="1188000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39EE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 dirty="0">
              <a:ln w="381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FE931B7D-00BF-1852-B2A5-DE2E917EBE9B}"/>
              </a:ext>
            </a:extLst>
          </p:cNvPr>
          <p:cNvSpPr/>
          <p:nvPr/>
        </p:nvSpPr>
        <p:spPr>
          <a:xfrm>
            <a:off x="1509204" y="932155"/>
            <a:ext cx="1188000" cy="1188000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39EE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 dirty="0">
              <a:ln w="381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A0FD964B-3564-EA73-A894-E290A538524D}"/>
              </a:ext>
            </a:extLst>
          </p:cNvPr>
          <p:cNvSpPr/>
          <p:nvPr/>
        </p:nvSpPr>
        <p:spPr>
          <a:xfrm>
            <a:off x="4314000" y="932155"/>
            <a:ext cx="1188000" cy="1188000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39EE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 dirty="0">
              <a:ln w="381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9BB773FF-59FB-6F59-563E-389F987AF2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64" t="2960" r="7434" b="3290"/>
          <a:stretch/>
        </p:blipFill>
        <p:spPr>
          <a:xfrm>
            <a:off x="1587829" y="1003443"/>
            <a:ext cx="1030750" cy="1045423"/>
          </a:xfrm>
          <a:prstGeom prst="rect">
            <a:avLst/>
          </a:prstGeom>
        </p:spPr>
      </p:pic>
      <p:grpSp>
        <p:nvGrpSpPr>
          <p:cNvPr id="15" name="Grupo 14">
            <a:extLst>
              <a:ext uri="{FF2B5EF4-FFF2-40B4-BE49-F238E27FC236}">
                <a16:creationId xmlns:a16="http://schemas.microsoft.com/office/drawing/2014/main" id="{A95EBE17-A5DF-209C-8032-8437283849D4}"/>
              </a:ext>
            </a:extLst>
          </p:cNvPr>
          <p:cNvGrpSpPr/>
          <p:nvPr/>
        </p:nvGrpSpPr>
        <p:grpSpPr>
          <a:xfrm>
            <a:off x="2992040" y="1003443"/>
            <a:ext cx="1027124" cy="1024203"/>
            <a:chOff x="3341469" y="2864142"/>
            <a:chExt cx="1027124" cy="1024203"/>
          </a:xfrm>
        </p:grpSpPr>
        <p:sp>
          <p:nvSpPr>
            <p:cNvPr id="14" name="Rectángulo 13">
              <a:extLst>
                <a:ext uri="{FF2B5EF4-FFF2-40B4-BE49-F238E27FC236}">
                  <a16:creationId xmlns:a16="http://schemas.microsoft.com/office/drawing/2014/main" id="{A91ABE8C-F248-F5C1-B4E6-C66611844BFA}"/>
                </a:ext>
              </a:extLst>
            </p:cNvPr>
            <p:cNvSpPr/>
            <p:nvPr/>
          </p:nvSpPr>
          <p:spPr>
            <a:xfrm>
              <a:off x="3341469" y="2864142"/>
              <a:ext cx="1027124" cy="1024203"/>
            </a:xfrm>
            <a:prstGeom prst="rect">
              <a:avLst/>
            </a:prstGeom>
            <a:solidFill>
              <a:srgbClr val="4C7A7A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C"/>
            </a:p>
          </p:txBody>
        </p:sp>
        <p:pic>
          <p:nvPicPr>
            <p:cNvPr id="11" name="Imagen 10">
              <a:extLst>
                <a:ext uri="{FF2B5EF4-FFF2-40B4-BE49-F238E27FC236}">
                  <a16:creationId xmlns:a16="http://schemas.microsoft.com/office/drawing/2014/main" id="{6C4860B0-2392-4DCA-BB9F-2ABC76801B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75025" y="3285943"/>
              <a:ext cx="968375" cy="201176"/>
            </a:xfrm>
            <a:prstGeom prst="rect">
              <a:avLst/>
            </a:prstGeom>
          </p:spPr>
        </p:pic>
      </p:grpSp>
      <p:pic>
        <p:nvPicPr>
          <p:cNvPr id="13" name="Imagen 12">
            <a:extLst>
              <a:ext uri="{FF2B5EF4-FFF2-40B4-BE49-F238E27FC236}">
                <a16:creationId xmlns:a16="http://schemas.microsoft.com/office/drawing/2014/main" id="{6A0D9F2C-16BF-7EBE-2822-A1B98B817B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6506" y="1024659"/>
            <a:ext cx="1002987" cy="1002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72609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Usuario</dc:creator>
  <cp:lastModifiedBy>Usuario</cp:lastModifiedBy>
  <cp:revision>1</cp:revision>
  <dcterms:created xsi:type="dcterms:W3CDTF">2025-03-11T15:45:21Z</dcterms:created>
  <dcterms:modified xsi:type="dcterms:W3CDTF">2025-03-11T15:45:30Z</dcterms:modified>
</cp:coreProperties>
</file>