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3F8C8-ED49-4C3C-9A40-D58E2F3CED72}" v="95" dt="2024-03-22T15:28:42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8000" dirty="0"/>
              <a:t>URL del sito scelto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349636" y="4619624"/>
            <a:ext cx="4027375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de-DE" dirty="0"/>
              <a:t>URL: </a:t>
            </a:r>
            <a:r>
              <a:rPr lang="de-DE" dirty="0">
                <a:ea typeface="+mn-lt"/>
                <a:cs typeface="+mn-lt"/>
              </a:rPr>
              <a:t>https://comicscorner.it/</a:t>
            </a:r>
            <a:endParaRPr 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6073FB-AEB8-106D-D419-FA597F33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 della pagina replicata</a:t>
            </a:r>
          </a:p>
        </p:txBody>
      </p:sp>
      <p:pic>
        <p:nvPicPr>
          <p:cNvPr id="10" name="Segnaposto contenuto 9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1D92044E-6B84-AFCA-EDB8-822E3991A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253" y="-1302"/>
            <a:ext cx="2417248" cy="68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48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URL del sito scelto</vt:lpstr>
      <vt:lpstr>Screenshot della pagina replicata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65</cp:revision>
  <dcterms:created xsi:type="dcterms:W3CDTF">2024-03-22T15:14:29Z</dcterms:created>
  <dcterms:modified xsi:type="dcterms:W3CDTF">2024-03-22T15:29:41Z</dcterms:modified>
</cp:coreProperties>
</file>