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6484-074F-47AF-A48E-1441401D98CF}" type="datetimeFigureOut">
              <a:rPr lang="it-IT"/>
              <a:t>19/04/2016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13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6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04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43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9C8D-8297-4922-AA66-38819A68615F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35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c#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Mauro </a:t>
            </a:r>
            <a:r>
              <a:rPr lang="it-IT" dirty="0" err="1"/>
              <a:t>Manfredelli</a:t>
            </a:r>
            <a:r>
              <a:rPr lang="it-IT" dirty="0"/>
              <a:t> 781266</a:t>
            </a:r>
          </a:p>
          <a:p>
            <a:r>
              <a:rPr lang="it-IT" dirty="0"/>
              <a:t>Programmazione e amministrazione di sistema</a:t>
            </a:r>
          </a:p>
          <a:p>
            <a:r>
              <a:rPr lang="it-IT" dirty="0"/>
              <a:t>20 Aprile 2016</a:t>
            </a:r>
          </a:p>
        </p:txBody>
      </p:sp>
    </p:spTree>
    <p:extLst>
      <p:ext uri="{BB962C8B-B14F-4D97-AF65-F5344CB8AC3E}">
        <p14:creationId xmlns:p14="http://schemas.microsoft.com/office/powerpoint/2010/main" val="34741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3008" y="-223157"/>
            <a:ext cx="9905998" cy="1905000"/>
          </a:xfrm>
        </p:spPr>
        <p:txBody>
          <a:bodyPr/>
          <a:lstStyle/>
          <a:p>
            <a:r>
              <a:rPr lang="it-IT" dirty="0"/>
              <a:t>Fasi dell'esecuzione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3008" y="1677489"/>
            <a:ext cx="9906000" cy="4642168"/>
          </a:xfrm>
        </p:spPr>
        <p:txBody>
          <a:bodyPr/>
          <a:lstStyle/>
          <a:p>
            <a:r>
              <a:rPr lang="it-IT" dirty="0"/>
              <a:t>Inizializzazione dell'applicazione e avvio del server</a:t>
            </a:r>
          </a:p>
          <a:p>
            <a:r>
              <a:rPr lang="it-IT" dirty="0"/>
              <a:t>Connessione al server e creazione dei </a:t>
            </a:r>
            <a:r>
              <a:rPr lang="it-IT" dirty="0" err="1"/>
              <a:t>thread</a:t>
            </a:r>
            <a:r>
              <a:rPr lang="it-IT" dirty="0"/>
              <a:t> di ricezione e analisi</a:t>
            </a:r>
          </a:p>
          <a:p>
            <a:r>
              <a:rPr lang="it-IT" dirty="0"/>
              <a:t>Inizio ricezione dei dati e trasformazione degli stessi</a:t>
            </a:r>
          </a:p>
          <a:p>
            <a:r>
              <a:rPr lang="it-IT" dirty="0"/>
              <a:t>L'analizzatore viene svegliato </a:t>
            </a:r>
          </a:p>
          <a:p>
            <a:r>
              <a:rPr lang="it-IT" dirty="0"/>
              <a:t>Creazione dei </a:t>
            </a:r>
            <a:r>
              <a:rPr lang="it-IT" dirty="0" err="1"/>
              <a:t>thread</a:t>
            </a:r>
            <a:r>
              <a:rPr lang="it-IT" dirty="0"/>
              <a:t> per stampa Log</a:t>
            </a:r>
          </a:p>
          <a:p>
            <a:r>
              <a:rPr lang="it-IT" dirty="0"/>
              <a:t>Creazione e aggiornamento file .</a:t>
            </a:r>
            <a:r>
              <a:rPr lang="it-IT" dirty="0" err="1"/>
              <a:t>csv</a:t>
            </a:r>
            <a:endParaRPr lang="it-IT" dirty="0"/>
          </a:p>
          <a:p>
            <a:r>
              <a:rPr lang="it-IT" dirty="0"/>
              <a:t>Aggiornamento dei grafici</a:t>
            </a:r>
          </a:p>
          <a:p>
            <a:r>
              <a:rPr lang="it-IT" dirty="0"/>
              <a:t>Ricezione nuovi campioni o fine dell'analisi</a:t>
            </a:r>
          </a:p>
        </p:txBody>
      </p:sp>
    </p:spTree>
    <p:extLst>
      <p:ext uri="{BB962C8B-B14F-4D97-AF65-F5344CB8AC3E}">
        <p14:creationId xmlns:p14="http://schemas.microsoft.com/office/powerpoint/2010/main" val="318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207917"/>
            <a:ext cx="9905998" cy="1905000"/>
          </a:xfrm>
        </p:spPr>
        <p:txBody>
          <a:bodyPr/>
          <a:lstStyle/>
          <a:p>
            <a:r>
              <a:rPr lang="it-IT" dirty="0"/>
              <a:t>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r>
              <a:rPr lang="it-IT" dirty="0"/>
              <a:t> per la connessione</a:t>
            </a:r>
          </a:p>
          <a:p>
            <a:r>
              <a:rPr lang="it-IT" dirty="0" err="1"/>
              <a:t>Listener</a:t>
            </a:r>
            <a:r>
              <a:rPr lang="it-IT" dirty="0"/>
              <a:t> TCP sulla porta 45555</a:t>
            </a:r>
          </a:p>
          <a:p>
            <a:r>
              <a:rPr lang="it-IT" dirty="0"/>
              <a:t>Inizializza </a:t>
            </a:r>
            <a:r>
              <a:rPr lang="it-IT" dirty="0" err="1"/>
              <a:t>receiver</a:t>
            </a:r>
            <a:endParaRPr lang="it-IT" dirty="0"/>
          </a:p>
          <a:p>
            <a:r>
              <a:rPr lang="it-IT" dirty="0"/>
              <a:t>Inizializza </a:t>
            </a:r>
            <a:r>
              <a:rPr lang="it-IT" dirty="0" err="1"/>
              <a:t>analyzer</a:t>
            </a:r>
            <a:endParaRPr lang="it-IT" dirty="0"/>
          </a:p>
          <a:p>
            <a:r>
              <a:rPr lang="it-IT" dirty="0"/>
              <a:t>Aspetta che finiscano</a:t>
            </a:r>
          </a:p>
          <a:p>
            <a:r>
              <a:rPr lang="it-IT" dirty="0"/>
              <a:t>Si mette in attesa di nuove connessioni</a:t>
            </a:r>
          </a:p>
        </p:txBody>
      </p:sp>
    </p:spTree>
    <p:extLst>
      <p:ext uri="{BB962C8B-B14F-4D97-AF65-F5344CB8AC3E}">
        <p14:creationId xmlns:p14="http://schemas.microsoft.com/office/powerpoint/2010/main" val="29320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Receiver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Frequenza di ricezione e frequenza di campionamento</a:t>
            </a:r>
          </a:p>
          <a:p>
            <a:r>
              <a:rPr lang="it-IT" dirty="0" err="1"/>
              <a:t>NetworkStream</a:t>
            </a:r>
            <a:r>
              <a:rPr lang="it-IT" dirty="0"/>
              <a:t> e </a:t>
            </a:r>
            <a:r>
              <a:rPr lang="it-IT" dirty="0" err="1"/>
              <a:t>BinaryRead</a:t>
            </a:r>
            <a:endParaRPr lang="it-IT" dirty="0"/>
          </a:p>
          <a:p>
            <a:r>
              <a:rPr lang="it-IT" dirty="0"/>
              <a:t>Utilizzo di BitConverter.ToSingle()</a:t>
            </a:r>
          </a:p>
          <a:p>
            <a:r>
              <a:rPr lang="it-IT" dirty="0"/>
              <a:t>Come interpretare i dati ricevuti</a:t>
            </a:r>
          </a:p>
          <a:p>
            <a:r>
              <a:rPr lang="it-IT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17621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"/>
            <a:ext cx="9905998" cy="1905000"/>
          </a:xfrm>
        </p:spPr>
        <p:txBody>
          <a:bodyPr/>
          <a:lstStyle/>
          <a:p>
            <a:r>
              <a:rPr lang="it-IT" dirty="0"/>
              <a:t>Analyzer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853838"/>
            <a:ext cx="9906000" cy="3937362"/>
          </a:xfrm>
        </p:spPr>
        <p:txBody>
          <a:bodyPr>
            <a:normAutofit/>
          </a:bodyPr>
          <a:lstStyle/>
          <a:p>
            <a:r>
              <a:rPr lang="it-IT" dirty="0"/>
              <a:t>Metodi per la rappresentazione grafica</a:t>
            </a:r>
          </a:p>
          <a:p>
            <a:r>
              <a:rPr lang="it-IT" dirty="0"/>
              <a:t>Metodi per la stampa su Log</a:t>
            </a:r>
          </a:p>
          <a:p>
            <a:r>
              <a:rPr lang="it-IT" dirty="0"/>
              <a:t>Metodi per derivata, deviazione standard e angoli d'Eulero</a:t>
            </a:r>
          </a:p>
          <a:p>
            <a:r>
              <a:rPr lang="it-IT" dirty="0"/>
              <a:t>Metodo per lo </a:t>
            </a:r>
            <a:r>
              <a:rPr lang="it-IT" dirty="0" err="1"/>
              <a:t>smooth</a:t>
            </a:r>
            <a:endParaRPr lang="it-IT" dirty="0"/>
          </a:p>
          <a:p>
            <a:r>
              <a:rPr lang="it-IT" dirty="0" err="1"/>
              <a:t>Thread</a:t>
            </a:r>
            <a:r>
              <a:rPr lang="it-IT" dirty="0"/>
              <a:t> di stampa</a:t>
            </a:r>
          </a:p>
          <a:p>
            <a:r>
              <a:rPr lang="it-IT" dirty="0"/>
              <a:t>Sincronizzazione con </a:t>
            </a:r>
            <a:r>
              <a:rPr lang="it-IT" dirty="0" err="1"/>
              <a:t>receiver</a:t>
            </a:r>
            <a:endParaRPr lang="it-IT" dirty="0"/>
          </a:p>
          <a:p>
            <a:r>
              <a:rPr lang="it-IT" dirty="0"/>
              <a:t>Sincronizzazione con campioni</a:t>
            </a:r>
          </a:p>
          <a:p>
            <a:r>
              <a:rPr lang="it-IT" dirty="0"/>
              <a:t>Formato dati</a:t>
            </a:r>
          </a:p>
          <a:p>
            <a:r>
              <a:rPr lang="it-IT" dirty="0"/>
              <a:t>Salvataggio e aggiornamento dati</a:t>
            </a:r>
          </a:p>
        </p:txBody>
      </p:sp>
    </p:spTree>
    <p:extLst>
      <p:ext uri="{BB962C8B-B14F-4D97-AF65-F5344CB8AC3E}">
        <p14:creationId xmlns:p14="http://schemas.microsoft.com/office/powerpoint/2010/main" val="250834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09946"/>
            <a:ext cx="9905998" cy="1905000"/>
          </a:xfrm>
        </p:spPr>
        <p:txBody>
          <a:bodyPr/>
          <a:lstStyle/>
          <a:p>
            <a:r>
              <a:rPr lang="it-IT" dirty="0"/>
              <a:t>Rappresentazione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432560"/>
            <a:ext cx="9906000" cy="4358640"/>
          </a:xfrm>
        </p:spPr>
        <p:txBody>
          <a:bodyPr/>
          <a:lstStyle/>
          <a:p>
            <a:r>
              <a:rPr lang="it-IT" dirty="0" err="1"/>
              <a:t>CreateChart</a:t>
            </a:r>
            <a:r>
              <a:rPr lang="it-IT" dirty="0"/>
              <a:t> e </a:t>
            </a:r>
            <a:r>
              <a:rPr lang="it-IT" dirty="0" err="1"/>
              <a:t>WriteChart</a:t>
            </a:r>
            <a:endParaRPr lang="it-IT" dirty="0"/>
          </a:p>
          <a:p>
            <a:r>
              <a:rPr lang="it-IT" dirty="0"/>
              <a:t>Stile della finestra</a:t>
            </a:r>
          </a:p>
          <a:p>
            <a:r>
              <a:rPr lang="it-IT" dirty="0"/>
              <a:t>Controllo e grafici</a:t>
            </a:r>
          </a:p>
          <a:p>
            <a:r>
              <a:rPr lang="it-IT" dirty="0"/>
              <a:t>Aggiornamento Log</a:t>
            </a:r>
          </a:p>
          <a:p>
            <a:r>
              <a:rPr lang="it-IT" dirty="0"/>
              <a:t>Input dell'utente</a:t>
            </a:r>
          </a:p>
          <a:p>
            <a:r>
              <a:rPr lang="it-IT" dirty="0"/>
              <a:t>Gestione del server</a:t>
            </a:r>
          </a:p>
          <a:p>
            <a:r>
              <a:rPr lang="it-IT" dirty="0"/>
              <a:t>Aggiornamento </a:t>
            </a:r>
            <a:r>
              <a:rPr lang="it-IT" dirty="0" err="1"/>
              <a:t>label</a:t>
            </a:r>
            <a:r>
              <a:rPr lang="it-IT" dirty="0"/>
              <a:t> di stato</a:t>
            </a:r>
          </a:p>
          <a:p>
            <a:r>
              <a:rPr lang="it-IT" dirty="0"/>
              <a:t>Consigli sul settaggio</a:t>
            </a:r>
          </a:p>
        </p:txBody>
      </p:sp>
    </p:spTree>
    <p:extLst>
      <p:ext uri="{BB962C8B-B14F-4D97-AF65-F5344CB8AC3E}">
        <p14:creationId xmlns:p14="http://schemas.microsoft.com/office/powerpoint/2010/main" val="154879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TC103457485[[fn=Rete]]</Template>
  <TotalTime>0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Rete</vt:lpstr>
      <vt:lpstr>Presentazione Progetto c#</vt:lpstr>
      <vt:lpstr>Fasi dell'esecuzione</vt:lpstr>
      <vt:lpstr>Server</vt:lpstr>
      <vt:lpstr>Receiver</vt:lpstr>
      <vt:lpstr>Analyzer</vt:lpstr>
      <vt:lpstr>Rappresentazione grafica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Petr Barborik</cp:lastModifiedBy>
  <cp:revision>2</cp:revision>
  <dcterms:created xsi:type="dcterms:W3CDTF">2013-08-01T12:32:33Z</dcterms:created>
  <dcterms:modified xsi:type="dcterms:W3CDTF">2016-04-19T18:15:52Z</dcterms:modified>
</cp:coreProperties>
</file>