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447" r:id="rId3"/>
    <p:sldId id="449" r:id="rId4"/>
    <p:sldId id="448" r:id="rId5"/>
    <p:sldId id="256" r:id="rId6"/>
    <p:sldId id="450" r:id="rId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0"/>
  </p:normalViewPr>
  <p:slideViewPr>
    <p:cSldViewPr snapToGrid="0">
      <p:cViewPr varScale="1">
        <p:scale>
          <a:sx n="118" d="100"/>
          <a:sy n="118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BFCD-9F04-5BDE-4FBE-D814CE66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55AE-DAD2-A93D-222E-64A01F8E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7281-E6A2-FFF1-CE1A-98476919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5F58-18F6-383F-8A2F-E6D3A4C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30CD-3EDC-6B39-AB5A-6029DA0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56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1F5F-A411-B381-BAEB-B3416293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19331-08D2-3E66-2D29-35625F51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8801-FD41-DD23-D5A8-4A3D0E26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EC92-731C-5599-009E-22DCEC12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F487-80D5-4379-37A1-17B8F0E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79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322FD-C967-9C67-4980-7C303D22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FBA1C-7BCC-7561-874E-556616CA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6E32-9103-1609-CD93-20D8338B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AAB2-56A3-4FB8-C781-5068BE8E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67BF-0D3C-B7D7-8D4E-5ADB84AB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145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E19-D489-426D-AFFB-D9B3691C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DD11-9456-7969-0F8D-F0E1E8E8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A0E0-A6D2-27B2-ADE1-C286AB56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7ABA-787A-0954-B561-91B72410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0A1C-DB74-6010-DF14-BC25253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298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C4AA-0A3A-0E95-C217-9AF5DE08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49579-134A-C3BB-CCBB-CB96DF25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89B0-DDF9-C488-F5C8-DCFF99B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0410-728A-F504-A6A1-0B6B9C40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D417-D18C-883E-2157-023BE131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4189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AC27-D8D7-ACE9-1E33-673CDC95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60B3-AC2B-4F5C-9E77-36D94FD1B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C7DB5-3325-C294-491F-B43882AB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5848-F823-0E2C-9266-A7323711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688D-F616-DE55-5247-0B2A213B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B4E4C-A7FC-8430-2F2A-8FE853B4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460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135-AC99-21D6-CCD7-444F8DA9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D4A6-86D2-37BD-B9FF-5C6392BF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2DC8-6980-AE1D-CAC0-EFE3A4FF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660F2-F12F-C79E-97C1-7F3A22A94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57156-6323-87A3-5BB8-FDAF65B8C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14562-FA5A-6B42-9ACC-89DD4AAC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370CD-395F-5FE4-B038-FCFE745E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409FD-1447-A69B-3A65-2BF2739C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438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6D48-64A9-5C09-3366-92FEA5C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15404-1EE6-21D3-E265-6A8A9628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0C2F-B5A1-728C-A0C6-533055C6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DC31A-E1EB-13D1-2858-59C065A6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775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E1B8F-0037-35F9-75BB-9FBDF1BE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ACB4D-27DA-53A7-C57D-D48609B8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32B53-8F29-3C42-A61E-D7852B06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5843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490D-CA36-8FB5-13AF-A59FBA59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8FD1-1A16-62B8-3802-3C135213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97415-003D-3361-AD76-FCD7E8FE4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1E6E-E55D-0799-F1C6-50FC8ED9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3DAA-9627-FE55-AAB3-D37AD4DB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A1868-37C2-4CD2-E32A-5BA253F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2383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E5BB-6346-D8B9-1A53-14192AC1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9AE3E-6096-2E5E-A4E6-9C8C8E13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0C01-7B64-37B8-255C-01ABA9F79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5BEC-361E-8F29-0AF6-09283530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23FF-97E9-96A5-7933-05717014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347A6-9D9C-F0BA-6160-165AB7B1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0413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CD1C0-2AA7-D15F-8364-3D6052D9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FB35-E2A0-E069-C481-5D716E1D4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AD7C-FD80-7ADE-3B1D-1CFDC94F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7D3A-ADC1-AA7A-BDDD-5406F70D5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ADC1-93AB-BB5E-49C1-43FE8190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471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DB0C368E-CD09-A396-B547-8E8E011D700F}"/>
              </a:ext>
            </a:extLst>
          </p:cNvPr>
          <p:cNvSpPr>
            <a:spLocks noGrp="1"/>
          </p:cNvSpPr>
          <p:nvPr/>
        </p:nvSpPr>
        <p:spPr>
          <a:xfrm>
            <a:off x="368709" y="2513467"/>
            <a:ext cx="11454581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Dudas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REUNIÓN INBENTO </a:t>
            </a:r>
          </a:p>
          <a:p>
            <a:pPr algn="r"/>
            <a:endParaRPr lang="en-US" sz="32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0A7F0-981F-C3A6-BD34-2E3B0F6CA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1" b="30768"/>
          <a:stretch/>
        </p:blipFill>
        <p:spPr>
          <a:xfrm>
            <a:off x="3860038" y="0"/>
            <a:ext cx="4471924" cy="16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48950" y="299205"/>
            <a:ext cx="2601533" cy="931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A408C-3F47-E3C8-938D-C59669E24BAE}"/>
              </a:ext>
            </a:extLst>
          </p:cNvPr>
          <p:cNvSpPr txBox="1"/>
          <p:nvPr/>
        </p:nvSpPr>
        <p:spPr>
          <a:xfrm>
            <a:off x="1197429" y="1415143"/>
            <a:ext cx="34466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Dudas</a:t>
            </a:r>
          </a:p>
          <a:p>
            <a:endParaRPr lang="en-C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1- Proporción de especies</a:t>
            </a:r>
          </a:p>
          <a:p>
            <a:endParaRPr lang="en-C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2- Hábitats para trabajar</a:t>
            </a:r>
          </a:p>
          <a:p>
            <a:endParaRPr lang="en-C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3- Otro Indice (N-90 i.e.)</a:t>
            </a:r>
          </a:p>
        </p:txBody>
      </p:sp>
    </p:spTree>
    <p:extLst>
      <p:ext uri="{BB962C8B-B14F-4D97-AF65-F5344CB8AC3E}">
        <p14:creationId xmlns:p14="http://schemas.microsoft.com/office/powerpoint/2010/main" val="4958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48950" y="299205"/>
            <a:ext cx="2601533" cy="931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5A39D-C819-134B-3FF9-C5348ADA95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36"/>
          <a:stretch/>
        </p:blipFill>
        <p:spPr>
          <a:xfrm>
            <a:off x="222160" y="445562"/>
            <a:ext cx="3860443" cy="6097017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1DC4693-BBD7-F19D-FF45-E8C0DC1D9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79" y="1854557"/>
            <a:ext cx="8362661" cy="3708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FFD7F2-7295-6D00-0237-5221D6DDD1A1}"/>
              </a:ext>
            </a:extLst>
          </p:cNvPr>
          <p:cNvSpPr txBox="1"/>
          <p:nvPr/>
        </p:nvSpPr>
        <p:spPr>
          <a:xfrm>
            <a:off x="4767943" y="780728"/>
            <a:ext cx="372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latin typeface="Calibri" panose="020F0502020204030204" pitchFamily="34" charset="0"/>
                <a:cs typeface="Calibri" panose="020F0502020204030204" pitchFamily="34" charset="0"/>
              </a:rPr>
              <a:t>Campaña ACUVEN3D  2019- INBENTO</a:t>
            </a:r>
          </a:p>
        </p:txBody>
      </p:sp>
    </p:spTree>
    <p:extLst>
      <p:ext uri="{BB962C8B-B14F-4D97-AF65-F5344CB8AC3E}">
        <p14:creationId xmlns:p14="http://schemas.microsoft.com/office/powerpoint/2010/main" val="11171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48950" y="299205"/>
            <a:ext cx="2601533" cy="93197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78D359-2AC8-6AC8-BBB2-12874DFE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9042"/>
              </p:ext>
            </p:extLst>
          </p:nvPr>
        </p:nvGraphicFramePr>
        <p:xfrm>
          <a:off x="1736996" y="1684677"/>
          <a:ext cx="4899586" cy="3251835"/>
        </p:xfrm>
        <a:graphic>
          <a:graphicData uri="http://schemas.openxmlformats.org/drawingml/2006/table">
            <a:tbl>
              <a:tblPr/>
              <a:tblGrid>
                <a:gridCol w="2449793">
                  <a:extLst>
                    <a:ext uri="{9D8B030D-6E8A-4147-A177-3AD203B41FA5}">
                      <a16:colId xmlns:a16="http://schemas.microsoft.com/office/drawing/2014/main" val="3375178630"/>
                    </a:ext>
                  </a:extLst>
                </a:gridCol>
                <a:gridCol w="2449793">
                  <a:extLst>
                    <a:ext uri="{9D8B030D-6E8A-4147-A177-3AD203B41FA5}">
                      <a16:colId xmlns:a16="http://schemas.microsoft.com/office/drawing/2014/main" val="3387926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Habitat*</a:t>
                      </a:r>
                    </a:p>
                    <a:p>
                      <a:pPr algn="l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&lt;chr&gt;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Nº 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Estaciones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&lt;int&gt;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9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coarse sediment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782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mud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03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rock and biogenic reef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0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sand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14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coarse sediment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521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mud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42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rock and biogenic reef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68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sand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897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i="1">
                          <a:solidFill>
                            <a:srgbClr val="FFFFFF"/>
                          </a:solidFill>
                          <a:effectLst/>
                          <a:highlight>
                            <a:srgbClr val="0F0F0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 b="0" i="0" dirty="0">
                          <a:solidFill>
                            <a:srgbClr val="FFFFFF"/>
                          </a:solidFill>
                          <a:effectLst/>
                          <a:highlight>
                            <a:srgbClr val="0F0F0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67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26A86A-5AEA-A132-0BE5-A7539079E8EA}"/>
              </a:ext>
            </a:extLst>
          </p:cNvPr>
          <p:cNvSpPr txBox="1"/>
          <p:nvPr/>
        </p:nvSpPr>
        <p:spPr>
          <a:xfrm>
            <a:off x="7892143" y="2383972"/>
            <a:ext cx="370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*A</a:t>
            </a:r>
            <a:r>
              <a:rPr lang="en-CL" dirty="0">
                <a:latin typeface="Calibri" panose="020F0502020204030204" pitchFamily="34" charset="0"/>
                <a:cs typeface="Calibri" panose="020F0502020204030204" pitchFamily="34" charset="0"/>
              </a:rPr>
              <a:t>lgunos habitats pueden tener 1+ estaciones</a:t>
            </a:r>
          </a:p>
        </p:txBody>
      </p:sp>
    </p:spTree>
    <p:extLst>
      <p:ext uri="{BB962C8B-B14F-4D97-AF65-F5344CB8AC3E}">
        <p14:creationId xmlns:p14="http://schemas.microsoft.com/office/powerpoint/2010/main" val="296454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area of the rock formation&#10;&#10;Description automatically generated with medium confidence">
            <a:extLst>
              <a:ext uri="{FF2B5EF4-FFF2-40B4-BE49-F238E27FC236}">
                <a16:creationId xmlns:a16="http://schemas.microsoft.com/office/drawing/2014/main" id="{225E69F1-0215-64B7-6CF5-DB61D37DD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73" t="20916" r="2784" b="24155"/>
          <a:stretch/>
        </p:blipFill>
        <p:spPr>
          <a:xfrm>
            <a:off x="4708043" y="240286"/>
            <a:ext cx="7295067" cy="2915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734A3-155F-5222-9715-A678F3CA4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4"/>
          <a:stretch/>
        </p:blipFill>
        <p:spPr>
          <a:xfrm>
            <a:off x="631064" y="3429000"/>
            <a:ext cx="4842456" cy="330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2EBE8-95FB-4355-81F6-AEE7E868C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0"/>
          <a:stretch/>
        </p:blipFill>
        <p:spPr>
          <a:xfrm>
            <a:off x="6718482" y="3305936"/>
            <a:ext cx="4842457" cy="3311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C01E1-B89F-04F4-A733-484270D5C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91" y="372180"/>
            <a:ext cx="4296852" cy="26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8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48950" y="299205"/>
            <a:ext cx="2601533" cy="931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C2AB7A-2B50-9EEC-4DDD-96DB52E684A8}"/>
              </a:ext>
            </a:extLst>
          </p:cNvPr>
          <p:cNvSpPr txBox="1"/>
          <p:nvPr/>
        </p:nvSpPr>
        <p:spPr>
          <a:xfrm>
            <a:off x="1352282" y="2356834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CL" dirty="0">
                <a:latin typeface="Calibri" panose="020F0502020204030204" pitchFamily="34" charset="0"/>
                <a:cs typeface="Calibri" panose="020F0502020204030204" pitchFamily="34" charset="0"/>
              </a:rPr>
              <a:t>tro indice?</a:t>
            </a:r>
          </a:p>
        </p:txBody>
      </p:sp>
    </p:spTree>
    <p:extLst>
      <p:ext uri="{BB962C8B-B14F-4D97-AF65-F5344CB8AC3E}">
        <p14:creationId xmlns:p14="http://schemas.microsoft.com/office/powerpoint/2010/main" val="423073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jose zuñiga basualto</dc:creator>
  <cp:lastModifiedBy>maria jose zuñiga basualto</cp:lastModifiedBy>
  <cp:revision>4</cp:revision>
  <dcterms:created xsi:type="dcterms:W3CDTF">2024-05-07T07:13:08Z</dcterms:created>
  <dcterms:modified xsi:type="dcterms:W3CDTF">2024-05-07T07:46:33Z</dcterms:modified>
</cp:coreProperties>
</file>