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0f63c8d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0f63c8d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0f63c8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0f63c8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0f63c8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0f63c8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33556" l="42533" r="22623" t="46254"/>
          <a:stretch/>
        </p:blipFill>
        <p:spPr>
          <a:xfrm>
            <a:off x="421851" y="2012975"/>
            <a:ext cx="2997274" cy="976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3"/>
          <p:cNvCxnSpPr/>
          <p:nvPr/>
        </p:nvCxnSpPr>
        <p:spPr>
          <a:xfrm flipH="1" rot="10800000">
            <a:off x="3189700" y="1805850"/>
            <a:ext cx="2198100" cy="8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3"/>
          <p:cNvSpPr txBox="1"/>
          <p:nvPr/>
        </p:nvSpPr>
        <p:spPr>
          <a:xfrm>
            <a:off x="5432125" y="1561550"/>
            <a:ext cx="243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JEST es un marco de pruebas de JavaScript centrado en la simplicidad y la eficiencia.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37381" l="41764" r="20466" t="21476"/>
          <a:stretch/>
        </p:blipFill>
        <p:spPr>
          <a:xfrm>
            <a:off x="407051" y="1657775"/>
            <a:ext cx="3248899" cy="19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 flipH="1" rot="10800000">
            <a:off x="3485750" y="1790975"/>
            <a:ext cx="1916700" cy="9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5432125" y="1457950"/>
            <a:ext cx="281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"CoberturaPathIgnorePatterns" especifica una expresión regular que coincide con el directorio que se excluirá.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15397" l="43706" r="21734" t="33381"/>
          <a:stretch/>
        </p:blipFill>
        <p:spPr>
          <a:xfrm>
            <a:off x="473650" y="1561550"/>
            <a:ext cx="3160099" cy="263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/>
          <p:nvPr/>
        </p:nvCxnSpPr>
        <p:spPr>
          <a:xfrm flipH="1" rot="10800000">
            <a:off x="2893675" y="976775"/>
            <a:ext cx="2782800" cy="7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/>
          <p:nvPr/>
        </p:nvCxnSpPr>
        <p:spPr>
          <a:xfrm flipH="1" rot="10800000">
            <a:off x="2143175" y="1591175"/>
            <a:ext cx="30078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 rot="10800000">
            <a:off x="2196350" y="3034375"/>
            <a:ext cx="2947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2196350" y="3846750"/>
            <a:ext cx="2895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5"/>
          <p:cNvSpPr txBox="1"/>
          <p:nvPr/>
        </p:nvSpPr>
        <p:spPr>
          <a:xfrm>
            <a:off x="5676475" y="703100"/>
            <a:ext cx="22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Explicacion de terminos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224875" y="1295100"/>
            <a:ext cx="253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tipo de prueba que prueba que el flujo de una aplicación de principio a fin funciona como se espera.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335925" y="2819675"/>
            <a:ext cx="323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biblioteca o herramienta que recoge el código fuente (pruebas) en un directorio o archivo determinado, ejecuta la prueba y escribe el resultado en la consola.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328525" y="3670750"/>
            <a:ext cx="2947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biblioteca para probar servidores HTTP Node.js. Nos permite enviar solicitudes HTTP mediante programación.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158175" y="1753025"/>
            <a:ext cx="358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tipo de prueba que prueba que el flujo de una aplicación de principio a fin funciona como se espera. Esto también se conoce como prueba funcional. Un ejemplo de este tipo de prueba es probar un punto final o una ruta, lo que implica probar todo lo necesario para que el punto final funcione, como la conexión de la base de datos, las dependencias, etc.</a:t>
            </a:r>
            <a:endParaRPr sz="9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