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D051-80F9-4479-B7C9-80D3697FECD1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8FDB-10A9-4CA9-B904-F3915107C5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2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D051-80F9-4479-B7C9-80D3697FECD1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8FDB-10A9-4CA9-B904-F3915107C5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0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D051-80F9-4479-B7C9-80D3697FECD1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8FDB-10A9-4CA9-B904-F3915107C5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3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D051-80F9-4479-B7C9-80D3697FECD1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8FDB-10A9-4CA9-B904-F3915107C5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4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D051-80F9-4479-B7C9-80D3697FECD1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8FDB-10A9-4CA9-B904-F3915107C5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7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D051-80F9-4479-B7C9-80D3697FECD1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8FDB-10A9-4CA9-B904-F3915107C5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8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D051-80F9-4479-B7C9-80D3697FECD1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8FDB-10A9-4CA9-B904-F3915107C5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9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D051-80F9-4479-B7C9-80D3697FECD1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8FDB-10A9-4CA9-B904-F3915107C5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D051-80F9-4479-B7C9-80D3697FECD1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8FDB-10A9-4CA9-B904-F3915107C5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36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D051-80F9-4479-B7C9-80D3697FECD1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8FDB-10A9-4CA9-B904-F3915107C5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D051-80F9-4479-B7C9-80D3697FECD1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8FDB-10A9-4CA9-B904-F3915107C5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6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BD051-80F9-4479-B7C9-80D3697FECD1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28FDB-10A9-4CA9-B904-F3915107C5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1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2376" y="236267"/>
            <a:ext cx="9144000" cy="749979"/>
          </a:xfrm>
        </p:spPr>
        <p:txBody>
          <a:bodyPr>
            <a:normAutofit/>
          </a:bodyPr>
          <a:lstStyle/>
          <a:p>
            <a:r>
              <a:rPr lang="es-CO" sz="4800" dirty="0" smtClean="0"/>
              <a:t>Proyecto </a:t>
            </a:r>
            <a:r>
              <a:rPr lang="es-CO" sz="4800" dirty="0" err="1" smtClean="0"/>
              <a:t>MachiApp</a:t>
            </a:r>
            <a:endParaRPr lang="en-US" sz="4800" dirty="0"/>
          </a:p>
        </p:txBody>
      </p:sp>
      <p:sp>
        <p:nvSpPr>
          <p:cNvPr id="4" name="Rectángulo 3"/>
          <p:cNvSpPr/>
          <p:nvPr/>
        </p:nvSpPr>
        <p:spPr>
          <a:xfrm>
            <a:off x="1602376" y="1417322"/>
            <a:ext cx="3740332" cy="8621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 smtClean="0"/>
              <a:t>ANDROID</a:t>
            </a:r>
            <a:endParaRPr lang="en-US" sz="2400" dirty="0"/>
          </a:p>
        </p:txBody>
      </p:sp>
      <p:sp>
        <p:nvSpPr>
          <p:cNvPr id="5" name="Rectángulo 4"/>
          <p:cNvSpPr/>
          <p:nvPr/>
        </p:nvSpPr>
        <p:spPr>
          <a:xfrm>
            <a:off x="7004056" y="1417321"/>
            <a:ext cx="3740400" cy="8621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 smtClean="0"/>
              <a:t>IOS</a:t>
            </a:r>
            <a:endParaRPr lang="en-US" sz="2400" dirty="0"/>
          </a:p>
        </p:txBody>
      </p:sp>
      <p:sp>
        <p:nvSpPr>
          <p:cNvPr id="6" name="Rectángulo 5"/>
          <p:cNvSpPr/>
          <p:nvPr/>
        </p:nvSpPr>
        <p:spPr>
          <a:xfrm>
            <a:off x="1602376" y="2751909"/>
            <a:ext cx="9144001" cy="8621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smtClean="0"/>
              <a:t>MACHINAPP</a:t>
            </a:r>
            <a:endParaRPr lang="en-US" sz="3600" dirty="0"/>
          </a:p>
        </p:txBody>
      </p:sp>
      <p:sp>
        <p:nvSpPr>
          <p:cNvPr id="7" name="Rectángulo 6"/>
          <p:cNvSpPr/>
          <p:nvPr/>
        </p:nvSpPr>
        <p:spPr>
          <a:xfrm>
            <a:off x="1602376" y="4086497"/>
            <a:ext cx="3740333" cy="86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/>
              <a:t>DOMAIN</a:t>
            </a:r>
            <a:endParaRPr lang="en-US" sz="2000" dirty="0"/>
          </a:p>
        </p:txBody>
      </p:sp>
      <p:sp>
        <p:nvSpPr>
          <p:cNvPr id="8" name="Rectángulo 7"/>
          <p:cNvSpPr/>
          <p:nvPr/>
        </p:nvSpPr>
        <p:spPr>
          <a:xfrm>
            <a:off x="7004057" y="4086497"/>
            <a:ext cx="3740400" cy="86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/>
              <a:t>COMMON</a:t>
            </a:r>
            <a:endParaRPr lang="en-US" sz="2000" dirty="0"/>
          </a:p>
        </p:txBody>
      </p:sp>
      <p:sp>
        <p:nvSpPr>
          <p:cNvPr id="9" name="Rectángulo 8"/>
          <p:cNvSpPr/>
          <p:nvPr/>
        </p:nvSpPr>
        <p:spPr>
          <a:xfrm>
            <a:off x="1602376" y="5421086"/>
            <a:ext cx="3740333" cy="86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/>
              <a:t>BACKEND</a:t>
            </a:r>
            <a:endParaRPr lang="en-US" sz="2000" dirty="0"/>
          </a:p>
        </p:txBody>
      </p:sp>
      <p:sp>
        <p:nvSpPr>
          <p:cNvPr id="10" name="Rectángulo 9"/>
          <p:cNvSpPr/>
          <p:nvPr/>
        </p:nvSpPr>
        <p:spPr>
          <a:xfrm>
            <a:off x="7004125" y="5421085"/>
            <a:ext cx="3740333" cy="86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/>
              <a:t>API</a:t>
            </a:r>
            <a:endParaRPr lang="en-US" sz="2000" dirty="0"/>
          </a:p>
        </p:txBody>
      </p:sp>
      <p:cxnSp>
        <p:nvCxnSpPr>
          <p:cNvPr id="12" name="Conector recto de flecha 11"/>
          <p:cNvCxnSpPr/>
          <p:nvPr/>
        </p:nvCxnSpPr>
        <p:spPr>
          <a:xfrm flipV="1">
            <a:off x="3696789" y="2279471"/>
            <a:ext cx="0" cy="472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8904515" y="2279471"/>
            <a:ext cx="0" cy="472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V="1">
            <a:off x="8900161" y="3614059"/>
            <a:ext cx="0" cy="472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8" idx="1"/>
            <a:endCxn id="7" idx="3"/>
          </p:cNvCxnSpPr>
          <p:nvPr/>
        </p:nvCxnSpPr>
        <p:spPr>
          <a:xfrm flipH="1">
            <a:off x="5342709" y="4517572"/>
            <a:ext cx="16613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endCxn id="9" idx="0"/>
          </p:cNvCxnSpPr>
          <p:nvPr/>
        </p:nvCxnSpPr>
        <p:spPr>
          <a:xfrm>
            <a:off x="3470366" y="4948647"/>
            <a:ext cx="2177" cy="472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8900161" y="4948646"/>
            <a:ext cx="2177" cy="472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endCxn id="9" idx="3"/>
          </p:cNvCxnSpPr>
          <p:nvPr/>
        </p:nvCxnSpPr>
        <p:spPr>
          <a:xfrm flipH="1">
            <a:off x="5342709" y="4669972"/>
            <a:ext cx="1661347" cy="1182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endCxn id="10" idx="1"/>
          </p:cNvCxnSpPr>
          <p:nvPr/>
        </p:nvCxnSpPr>
        <p:spPr>
          <a:xfrm>
            <a:off x="5368580" y="4669972"/>
            <a:ext cx="1635545" cy="1182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037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Proyecto MachiApp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Pets</dc:title>
  <dc:creator>Usuario de Windows</dc:creator>
  <cp:lastModifiedBy>Usuario de Windows</cp:lastModifiedBy>
  <cp:revision>3</cp:revision>
  <dcterms:created xsi:type="dcterms:W3CDTF">2018-12-28T01:40:07Z</dcterms:created>
  <dcterms:modified xsi:type="dcterms:W3CDTF">2019-01-11T02:10:31Z</dcterms:modified>
</cp:coreProperties>
</file>