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/>
    <p:restoredTop sz="95215"/>
  </p:normalViewPr>
  <p:slideViewPr>
    <p:cSldViewPr snapToGrid="0" snapToObjects="1">
      <p:cViewPr varScale="1">
        <p:scale>
          <a:sx n="80" d="100"/>
          <a:sy n="80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A2F06-3D3D-D349-B09E-244C79BA4280}" type="doc">
      <dgm:prSet loTypeId="urn:microsoft.com/office/officeart/2005/8/layout/hierarchy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49B0F0-28C9-3E46-849D-601848D9B613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46A89870-C411-534E-9F6A-A506F908134C}" type="parTrans" cxnId="{0001733F-F2D2-8240-BAB2-D83BFFDAD0EC}">
      <dgm:prSet/>
      <dgm:spPr/>
      <dgm:t>
        <a:bodyPr/>
        <a:lstStyle/>
        <a:p>
          <a:endParaRPr lang="en-US"/>
        </a:p>
      </dgm:t>
    </dgm:pt>
    <dgm:pt modelId="{502E020F-CF48-184A-8AA6-7CD094A7188D}" type="sibTrans" cxnId="{0001733F-F2D2-8240-BAB2-D83BFFDAD0EC}">
      <dgm:prSet/>
      <dgm:spPr/>
      <dgm:t>
        <a:bodyPr/>
        <a:lstStyle/>
        <a:p>
          <a:endParaRPr lang="en-US"/>
        </a:p>
      </dgm:t>
    </dgm:pt>
    <dgm:pt modelId="{705797EE-8F7E-894C-90D5-5F429B46D567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37505D73-6CF7-E74E-B3D0-C9DB0B7F403E}" type="parTrans" cxnId="{F2196076-DD2D-CA4D-844E-F70DAD7F9D1D}">
      <dgm:prSet/>
      <dgm:spPr/>
      <dgm:t>
        <a:bodyPr/>
        <a:lstStyle/>
        <a:p>
          <a:endParaRPr lang="en-US"/>
        </a:p>
      </dgm:t>
    </dgm:pt>
    <dgm:pt modelId="{DC0C5E0E-1BE1-424B-8E1B-358AD942DF7C}" type="sibTrans" cxnId="{F2196076-DD2D-CA4D-844E-F70DAD7F9D1D}">
      <dgm:prSet/>
      <dgm:spPr/>
      <dgm:t>
        <a:bodyPr/>
        <a:lstStyle/>
        <a:p>
          <a:endParaRPr lang="en-US"/>
        </a:p>
      </dgm:t>
    </dgm:pt>
    <dgm:pt modelId="{6A006A6A-934B-9F40-B00D-149908CB5063}">
      <dgm:prSet phldrT="[Text]"/>
      <dgm:spPr/>
      <dgm:t>
        <a:bodyPr/>
        <a:lstStyle/>
        <a:p>
          <a:r>
            <a:rPr lang="en-US" dirty="0"/>
            <a:t>Demographic list</a:t>
          </a:r>
        </a:p>
      </dgm:t>
    </dgm:pt>
    <dgm:pt modelId="{941E7161-9509-5841-B150-BD8BC4BFAB59}" type="parTrans" cxnId="{27075415-E9E9-C143-947E-742C70BEB7DF}">
      <dgm:prSet/>
      <dgm:spPr/>
      <dgm:t>
        <a:bodyPr/>
        <a:lstStyle/>
        <a:p>
          <a:endParaRPr lang="en-US"/>
        </a:p>
      </dgm:t>
    </dgm:pt>
    <dgm:pt modelId="{81715CD2-5814-0C41-A0F2-E6575A4EE695}" type="sibTrans" cxnId="{27075415-E9E9-C143-947E-742C70BEB7DF}">
      <dgm:prSet/>
      <dgm:spPr/>
      <dgm:t>
        <a:bodyPr/>
        <a:lstStyle/>
        <a:p>
          <a:endParaRPr lang="en-US"/>
        </a:p>
      </dgm:t>
    </dgm:pt>
    <dgm:pt modelId="{308EC3EC-8002-2942-B4F0-632A24F18250}">
      <dgm:prSet phldrT="[Text]"/>
      <dgm:spPr/>
      <dgm:t>
        <a:bodyPr/>
        <a:lstStyle/>
        <a:p>
          <a:r>
            <a:rPr lang="en-US" dirty="0"/>
            <a:t>Content Based list</a:t>
          </a:r>
        </a:p>
      </dgm:t>
    </dgm:pt>
    <dgm:pt modelId="{50F13E15-F9A1-2D40-B41F-3D4C0EBFF216}" type="parTrans" cxnId="{976A5DA4-027C-7C45-AE2E-D4DF0EF8733D}">
      <dgm:prSet/>
      <dgm:spPr/>
      <dgm:t>
        <a:bodyPr/>
        <a:lstStyle/>
        <a:p>
          <a:endParaRPr lang="en-US"/>
        </a:p>
      </dgm:t>
    </dgm:pt>
    <dgm:pt modelId="{98642EDD-F104-B140-92F9-845096FCC145}" type="sibTrans" cxnId="{976A5DA4-027C-7C45-AE2E-D4DF0EF8733D}">
      <dgm:prSet/>
      <dgm:spPr/>
      <dgm:t>
        <a:bodyPr/>
        <a:lstStyle/>
        <a:p>
          <a:endParaRPr lang="en-US"/>
        </a:p>
      </dgm:t>
    </dgm:pt>
    <dgm:pt modelId="{FEA0C582-C560-2C43-A8ED-C2C0EE1CF17D}">
      <dgm:prSet phldrT="[Text]"/>
      <dgm:spPr/>
      <dgm:t>
        <a:bodyPr/>
        <a:lstStyle/>
        <a:p>
          <a:r>
            <a:rPr lang="en-US" dirty="0"/>
            <a:t>Movies detail</a:t>
          </a:r>
        </a:p>
      </dgm:t>
    </dgm:pt>
    <dgm:pt modelId="{129D5CCE-831B-794F-BBE8-454837A45643}" type="parTrans" cxnId="{FAD1A5E5-B58B-0C49-BDB3-24F2137E1BF6}">
      <dgm:prSet/>
      <dgm:spPr/>
      <dgm:t>
        <a:bodyPr/>
        <a:lstStyle/>
        <a:p>
          <a:endParaRPr lang="en-US"/>
        </a:p>
      </dgm:t>
    </dgm:pt>
    <dgm:pt modelId="{CA6F75FB-525F-0A47-84C1-160B756373C5}" type="sibTrans" cxnId="{FAD1A5E5-B58B-0C49-BDB3-24F2137E1BF6}">
      <dgm:prSet/>
      <dgm:spPr/>
      <dgm:t>
        <a:bodyPr/>
        <a:lstStyle/>
        <a:p>
          <a:endParaRPr lang="en-US"/>
        </a:p>
      </dgm:t>
    </dgm:pt>
    <dgm:pt modelId="{E9B7FA57-1FBA-F743-B72B-4F7A4717E178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C00DFC1F-7C10-CA43-B70F-A6152426A461}" type="parTrans" cxnId="{4603EBA2-6FDC-CA4C-86C6-E9C7140FC9F4}">
      <dgm:prSet/>
      <dgm:spPr/>
      <dgm:t>
        <a:bodyPr/>
        <a:lstStyle/>
        <a:p>
          <a:endParaRPr lang="en-US"/>
        </a:p>
      </dgm:t>
    </dgm:pt>
    <dgm:pt modelId="{DCFAEFB2-3F43-5641-BD7F-1A480590601F}" type="sibTrans" cxnId="{4603EBA2-6FDC-CA4C-86C6-E9C7140FC9F4}">
      <dgm:prSet/>
      <dgm:spPr/>
      <dgm:t>
        <a:bodyPr/>
        <a:lstStyle/>
        <a:p>
          <a:endParaRPr lang="en-US"/>
        </a:p>
      </dgm:t>
    </dgm:pt>
    <dgm:pt modelId="{4E8B362F-325C-EA44-B869-769C0CFB84BF}">
      <dgm:prSet phldrT="[Text]"/>
      <dgm:spPr/>
      <dgm:t>
        <a:bodyPr/>
        <a:lstStyle/>
        <a:p>
          <a:r>
            <a:rPr lang="en-US" dirty="0"/>
            <a:t>Play</a:t>
          </a:r>
        </a:p>
      </dgm:t>
    </dgm:pt>
    <dgm:pt modelId="{7FC171D7-A9C3-914D-ADFF-45E524723A09}" type="parTrans" cxnId="{EB656C29-98E6-1646-A726-382301A98DD7}">
      <dgm:prSet/>
      <dgm:spPr/>
      <dgm:t>
        <a:bodyPr/>
        <a:lstStyle/>
        <a:p>
          <a:endParaRPr lang="en-US"/>
        </a:p>
      </dgm:t>
    </dgm:pt>
    <dgm:pt modelId="{C45945A9-5EDA-7747-B39C-0CE242D07B32}" type="sibTrans" cxnId="{EB656C29-98E6-1646-A726-382301A98DD7}">
      <dgm:prSet/>
      <dgm:spPr/>
      <dgm:t>
        <a:bodyPr/>
        <a:lstStyle/>
        <a:p>
          <a:endParaRPr lang="en-US"/>
        </a:p>
      </dgm:t>
    </dgm:pt>
    <dgm:pt modelId="{7DDDF43B-6E90-8D44-B7A2-262F7B675F76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3C058DB5-071C-5E45-B2B3-3D887BE3D5DF}" type="parTrans" cxnId="{45DF5049-915A-D544-A109-A3D95B11ECF9}">
      <dgm:prSet/>
      <dgm:spPr/>
      <dgm:t>
        <a:bodyPr/>
        <a:lstStyle/>
        <a:p>
          <a:endParaRPr lang="en-US"/>
        </a:p>
      </dgm:t>
    </dgm:pt>
    <dgm:pt modelId="{A0DD3902-28CE-9E49-B096-B9277EF50C93}" type="sibTrans" cxnId="{45DF5049-915A-D544-A109-A3D95B11ECF9}">
      <dgm:prSet/>
      <dgm:spPr/>
      <dgm:t>
        <a:bodyPr/>
        <a:lstStyle/>
        <a:p>
          <a:endParaRPr lang="en-US"/>
        </a:p>
      </dgm:t>
    </dgm:pt>
    <dgm:pt modelId="{F5339A1C-5D30-9947-A7E6-258A0F48727C}">
      <dgm:prSet phldrT="[Text]"/>
      <dgm:spPr/>
      <dgm:t>
        <a:bodyPr/>
        <a:lstStyle/>
        <a:p>
          <a:r>
            <a:rPr lang="en-US" dirty="0"/>
            <a:t>Log out</a:t>
          </a:r>
        </a:p>
      </dgm:t>
    </dgm:pt>
    <dgm:pt modelId="{D89CD91A-74DB-FB4E-93DA-83C6A05BCEFA}" type="parTrans" cxnId="{0515B2D4-23BE-2344-8DCB-D7228F17A16F}">
      <dgm:prSet/>
      <dgm:spPr/>
      <dgm:t>
        <a:bodyPr/>
        <a:lstStyle/>
        <a:p>
          <a:endParaRPr lang="en-US"/>
        </a:p>
      </dgm:t>
    </dgm:pt>
    <dgm:pt modelId="{4BA82761-7344-8345-8777-AFE8EB537535}" type="sibTrans" cxnId="{0515B2D4-23BE-2344-8DCB-D7228F17A16F}">
      <dgm:prSet/>
      <dgm:spPr/>
      <dgm:t>
        <a:bodyPr/>
        <a:lstStyle/>
        <a:p>
          <a:endParaRPr lang="en-US"/>
        </a:p>
      </dgm:t>
    </dgm:pt>
    <dgm:pt modelId="{A8DB8FA1-721B-2B4C-AC36-27A0FED9A1DC}">
      <dgm:prSet phldrT="[Text]"/>
      <dgm:spPr/>
      <dgm:t>
        <a:bodyPr/>
        <a:lstStyle/>
        <a:p>
          <a:r>
            <a:rPr lang="en-US" dirty="0"/>
            <a:t>Movie Page</a:t>
          </a:r>
        </a:p>
      </dgm:t>
    </dgm:pt>
    <dgm:pt modelId="{580AC1AC-4C15-A44C-BAC5-8AFDF7DCDE15}" type="parTrans" cxnId="{98977BC4-A5C8-4841-BADD-C3B5EDF184F9}">
      <dgm:prSet/>
      <dgm:spPr/>
      <dgm:t>
        <a:bodyPr/>
        <a:lstStyle/>
        <a:p>
          <a:endParaRPr lang="en-US"/>
        </a:p>
      </dgm:t>
    </dgm:pt>
    <dgm:pt modelId="{CA05F8E9-667A-FB4E-A9E8-A7D098BF3434}" type="sibTrans" cxnId="{98977BC4-A5C8-4841-BADD-C3B5EDF184F9}">
      <dgm:prSet/>
      <dgm:spPr/>
      <dgm:t>
        <a:bodyPr/>
        <a:lstStyle/>
        <a:p>
          <a:endParaRPr lang="en-US"/>
        </a:p>
      </dgm:t>
    </dgm:pt>
    <dgm:pt modelId="{09A08434-1ECC-E048-923C-59C9F46FC7F0}">
      <dgm:prSet phldrT="[Text]"/>
      <dgm:spPr/>
      <dgm:t>
        <a:bodyPr/>
        <a:lstStyle/>
        <a:p>
          <a:r>
            <a:rPr lang="en-US" dirty="0"/>
            <a:t>Collaboration list</a:t>
          </a:r>
        </a:p>
      </dgm:t>
    </dgm:pt>
    <dgm:pt modelId="{5AAA816C-44DB-0346-A7FF-69ED64297D79}" type="parTrans" cxnId="{AF8A7028-5844-344D-BFC0-754165D9CC1A}">
      <dgm:prSet/>
      <dgm:spPr/>
      <dgm:t>
        <a:bodyPr/>
        <a:lstStyle/>
        <a:p>
          <a:endParaRPr lang="en-US"/>
        </a:p>
      </dgm:t>
    </dgm:pt>
    <dgm:pt modelId="{0AE663D7-623A-7649-88F4-6B1E5D876D52}" type="sibTrans" cxnId="{AF8A7028-5844-344D-BFC0-754165D9CC1A}">
      <dgm:prSet/>
      <dgm:spPr/>
      <dgm:t>
        <a:bodyPr/>
        <a:lstStyle/>
        <a:p>
          <a:endParaRPr lang="en-US"/>
        </a:p>
      </dgm:t>
    </dgm:pt>
    <dgm:pt modelId="{3460871A-D3EC-434F-ADA1-1D0ECA27393B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CE39E6E-F064-0A43-9779-C66E5A3B62BE}" type="parTrans" cxnId="{7FD5EF29-6C89-1D43-B904-B24CD13A5499}">
      <dgm:prSet/>
      <dgm:spPr/>
      <dgm:t>
        <a:bodyPr/>
        <a:lstStyle/>
        <a:p>
          <a:endParaRPr lang="en-US"/>
        </a:p>
      </dgm:t>
    </dgm:pt>
    <dgm:pt modelId="{6B2E352E-13C8-014E-B1BF-D5CBF7143F70}" type="sibTrans" cxnId="{7FD5EF29-6C89-1D43-B904-B24CD13A5499}">
      <dgm:prSet/>
      <dgm:spPr/>
      <dgm:t>
        <a:bodyPr/>
        <a:lstStyle/>
        <a:p>
          <a:endParaRPr lang="en-US"/>
        </a:p>
      </dgm:t>
    </dgm:pt>
    <dgm:pt modelId="{CB43E601-7254-EF45-A842-21F8927C63F7}">
      <dgm:prSet phldrT="[Text]"/>
      <dgm:spPr/>
      <dgm:t>
        <a:bodyPr/>
        <a:lstStyle/>
        <a:p>
          <a:r>
            <a:rPr lang="en-US" dirty="0"/>
            <a:t>Similar movies list (content based) </a:t>
          </a:r>
        </a:p>
      </dgm:t>
    </dgm:pt>
    <dgm:pt modelId="{43B259D4-D30D-3D44-A55A-B32483F87525}" type="parTrans" cxnId="{D4B3379B-648D-2F46-AF3D-6BB1AADAF91A}">
      <dgm:prSet/>
      <dgm:spPr/>
      <dgm:t>
        <a:bodyPr/>
        <a:lstStyle/>
        <a:p>
          <a:endParaRPr lang="en-US"/>
        </a:p>
      </dgm:t>
    </dgm:pt>
    <dgm:pt modelId="{8B5E900F-DB55-6A44-9284-8C0D4BC1B55E}" type="sibTrans" cxnId="{D4B3379B-648D-2F46-AF3D-6BB1AADAF91A}">
      <dgm:prSet/>
      <dgm:spPr/>
      <dgm:t>
        <a:bodyPr/>
        <a:lstStyle/>
        <a:p>
          <a:endParaRPr lang="en-US"/>
        </a:p>
      </dgm:t>
    </dgm:pt>
    <dgm:pt modelId="{90B05304-62B8-4B40-947C-9D4390170441}">
      <dgm:prSet phldrT="[Text]"/>
      <dgm:spPr/>
      <dgm:t>
        <a:bodyPr/>
        <a:lstStyle/>
        <a:p>
          <a:r>
            <a:rPr lang="en-US" dirty="0"/>
            <a:t>Results list (like)</a:t>
          </a:r>
        </a:p>
      </dgm:t>
    </dgm:pt>
    <dgm:pt modelId="{242C14EE-39E0-0E42-AB7F-6A35431C2DE5}" type="parTrans" cxnId="{6534D015-D67C-EB49-B177-0B7EE04AB90F}">
      <dgm:prSet/>
      <dgm:spPr/>
      <dgm:t>
        <a:bodyPr/>
        <a:lstStyle/>
        <a:p>
          <a:endParaRPr lang="en-US"/>
        </a:p>
      </dgm:t>
    </dgm:pt>
    <dgm:pt modelId="{599D3AE3-74D1-634D-BE6A-77F0614E46F3}" type="sibTrans" cxnId="{6534D015-D67C-EB49-B177-0B7EE04AB90F}">
      <dgm:prSet/>
      <dgm:spPr/>
      <dgm:t>
        <a:bodyPr/>
        <a:lstStyle/>
        <a:p>
          <a:endParaRPr lang="en-US"/>
        </a:p>
      </dgm:t>
    </dgm:pt>
    <dgm:pt modelId="{FD3FE424-E9A5-7D43-9926-A1B1DF941B3F}">
      <dgm:prSet phldrT="[Text]"/>
      <dgm:spPr/>
      <dgm:t>
        <a:bodyPr/>
        <a:lstStyle/>
        <a:p>
          <a:r>
            <a:rPr lang="en-US" dirty="0"/>
            <a:t>Movie Page</a:t>
          </a:r>
        </a:p>
      </dgm:t>
    </dgm:pt>
    <dgm:pt modelId="{61DA223A-2144-BE47-9563-5E686BEE8125}" type="parTrans" cxnId="{38C9EFB9-3E55-4A41-8F6A-FDCECD792A78}">
      <dgm:prSet/>
      <dgm:spPr/>
      <dgm:t>
        <a:bodyPr/>
        <a:lstStyle/>
        <a:p>
          <a:endParaRPr lang="en-US"/>
        </a:p>
      </dgm:t>
    </dgm:pt>
    <dgm:pt modelId="{FE389EE4-1D05-B64A-8CD4-46728F49818F}" type="sibTrans" cxnId="{38C9EFB9-3E55-4A41-8F6A-FDCECD792A78}">
      <dgm:prSet/>
      <dgm:spPr/>
      <dgm:t>
        <a:bodyPr/>
        <a:lstStyle/>
        <a:p>
          <a:endParaRPr lang="en-US"/>
        </a:p>
      </dgm:t>
    </dgm:pt>
    <dgm:pt modelId="{D0CB40C6-9B81-EA4B-B6DA-12562DC81814}" type="pres">
      <dgm:prSet presAssocID="{3B1A2F06-3D3D-D349-B09E-244C79BA42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14BE3B-69BB-9341-871E-9781FEB960DF}" type="pres">
      <dgm:prSet presAssocID="{F049B0F0-28C9-3E46-849D-601848D9B613}" presName="hierRoot1" presStyleCnt="0"/>
      <dgm:spPr/>
    </dgm:pt>
    <dgm:pt modelId="{977F96FE-4018-B249-B10C-F83305C2324C}" type="pres">
      <dgm:prSet presAssocID="{F049B0F0-28C9-3E46-849D-601848D9B613}" presName="composite" presStyleCnt="0"/>
      <dgm:spPr/>
    </dgm:pt>
    <dgm:pt modelId="{79929B7E-3890-1341-981C-BD150899A94F}" type="pres">
      <dgm:prSet presAssocID="{F049B0F0-28C9-3E46-849D-601848D9B613}" presName="background" presStyleLbl="node0" presStyleIdx="0" presStyleCnt="3"/>
      <dgm:spPr/>
    </dgm:pt>
    <dgm:pt modelId="{BB2637B5-F5C0-284B-AB45-8E6AC7784E5E}" type="pres">
      <dgm:prSet presAssocID="{F049B0F0-28C9-3E46-849D-601848D9B613}" presName="text" presStyleLbl="fgAcc0" presStyleIdx="0" presStyleCnt="3">
        <dgm:presLayoutVars>
          <dgm:chPref val="3"/>
        </dgm:presLayoutVars>
      </dgm:prSet>
      <dgm:spPr/>
    </dgm:pt>
    <dgm:pt modelId="{1B3EDD25-EAC3-CD40-AC45-065A13ACC076}" type="pres">
      <dgm:prSet presAssocID="{F049B0F0-28C9-3E46-849D-601848D9B613}" presName="hierChild2" presStyleCnt="0"/>
      <dgm:spPr/>
    </dgm:pt>
    <dgm:pt modelId="{930F90FE-FF1A-B44B-8DAA-C53805EAEF4E}" type="pres">
      <dgm:prSet presAssocID="{37505D73-6CF7-E74E-B3D0-C9DB0B7F403E}" presName="Name10" presStyleLbl="parChTrans1D2" presStyleIdx="0" presStyleCnt="3"/>
      <dgm:spPr/>
    </dgm:pt>
    <dgm:pt modelId="{1BA4A5A4-C615-024A-A435-8F47A7D52ECE}" type="pres">
      <dgm:prSet presAssocID="{705797EE-8F7E-894C-90D5-5F429B46D567}" presName="hierRoot2" presStyleCnt="0"/>
      <dgm:spPr/>
    </dgm:pt>
    <dgm:pt modelId="{B1852D2B-B92F-D54D-B62C-5DF20ECA359C}" type="pres">
      <dgm:prSet presAssocID="{705797EE-8F7E-894C-90D5-5F429B46D567}" presName="composite2" presStyleCnt="0"/>
      <dgm:spPr/>
    </dgm:pt>
    <dgm:pt modelId="{D3B8A876-FCB6-2549-8520-53ACD0FFC48E}" type="pres">
      <dgm:prSet presAssocID="{705797EE-8F7E-894C-90D5-5F429B46D567}" presName="background2" presStyleLbl="node2" presStyleIdx="0" presStyleCnt="3"/>
      <dgm:spPr/>
    </dgm:pt>
    <dgm:pt modelId="{EAE8859B-9F21-A04E-915D-B36EFC49FE8B}" type="pres">
      <dgm:prSet presAssocID="{705797EE-8F7E-894C-90D5-5F429B46D567}" presName="text2" presStyleLbl="fgAcc2" presStyleIdx="0" presStyleCnt="3">
        <dgm:presLayoutVars>
          <dgm:chPref val="3"/>
        </dgm:presLayoutVars>
      </dgm:prSet>
      <dgm:spPr/>
    </dgm:pt>
    <dgm:pt modelId="{38D0E5AD-0B07-404F-8A89-4AD2BB296019}" type="pres">
      <dgm:prSet presAssocID="{705797EE-8F7E-894C-90D5-5F429B46D567}" presName="hierChild3" presStyleCnt="0"/>
      <dgm:spPr/>
    </dgm:pt>
    <dgm:pt modelId="{A3D8B1AA-BE7B-304A-9022-84032D3A4A35}" type="pres">
      <dgm:prSet presAssocID="{941E7161-9509-5841-B150-BD8BC4BFAB59}" presName="Name17" presStyleLbl="parChTrans1D3" presStyleIdx="0" presStyleCnt="7"/>
      <dgm:spPr/>
    </dgm:pt>
    <dgm:pt modelId="{A6693431-029F-D84F-B469-1240921626DB}" type="pres">
      <dgm:prSet presAssocID="{6A006A6A-934B-9F40-B00D-149908CB5063}" presName="hierRoot3" presStyleCnt="0"/>
      <dgm:spPr/>
    </dgm:pt>
    <dgm:pt modelId="{5121FE67-2D53-E541-9911-442AADB1E21E}" type="pres">
      <dgm:prSet presAssocID="{6A006A6A-934B-9F40-B00D-149908CB5063}" presName="composite3" presStyleCnt="0"/>
      <dgm:spPr/>
    </dgm:pt>
    <dgm:pt modelId="{359DB4F8-53F6-7844-A475-55AD2748CBD2}" type="pres">
      <dgm:prSet presAssocID="{6A006A6A-934B-9F40-B00D-149908CB5063}" presName="background3" presStyleLbl="node3" presStyleIdx="0" presStyleCnt="7"/>
      <dgm:spPr/>
    </dgm:pt>
    <dgm:pt modelId="{BDB0E0AC-8F6D-2149-8D0A-ED040D3DFEDC}" type="pres">
      <dgm:prSet presAssocID="{6A006A6A-934B-9F40-B00D-149908CB5063}" presName="text3" presStyleLbl="fgAcc3" presStyleIdx="0" presStyleCnt="7">
        <dgm:presLayoutVars>
          <dgm:chPref val="3"/>
        </dgm:presLayoutVars>
      </dgm:prSet>
      <dgm:spPr/>
    </dgm:pt>
    <dgm:pt modelId="{E85AB62C-016E-5B4D-8FB1-840A8E235088}" type="pres">
      <dgm:prSet presAssocID="{6A006A6A-934B-9F40-B00D-149908CB5063}" presName="hierChild4" presStyleCnt="0"/>
      <dgm:spPr/>
    </dgm:pt>
    <dgm:pt modelId="{770ABE7E-89E2-A24E-9F53-C2D287E6B9AE}" type="pres">
      <dgm:prSet presAssocID="{50F13E15-F9A1-2D40-B41F-3D4C0EBFF216}" presName="Name17" presStyleLbl="parChTrans1D3" presStyleIdx="1" presStyleCnt="7"/>
      <dgm:spPr/>
    </dgm:pt>
    <dgm:pt modelId="{919D03AB-AF09-254E-8ACC-9FCD0B093DBE}" type="pres">
      <dgm:prSet presAssocID="{308EC3EC-8002-2942-B4F0-632A24F18250}" presName="hierRoot3" presStyleCnt="0"/>
      <dgm:spPr/>
    </dgm:pt>
    <dgm:pt modelId="{E8B8368F-18F9-3845-9A80-6670F1AAD265}" type="pres">
      <dgm:prSet presAssocID="{308EC3EC-8002-2942-B4F0-632A24F18250}" presName="composite3" presStyleCnt="0"/>
      <dgm:spPr/>
    </dgm:pt>
    <dgm:pt modelId="{83E22332-87C2-3943-87C3-4E189860B854}" type="pres">
      <dgm:prSet presAssocID="{308EC3EC-8002-2942-B4F0-632A24F18250}" presName="background3" presStyleLbl="node3" presStyleIdx="1" presStyleCnt="7"/>
      <dgm:spPr/>
    </dgm:pt>
    <dgm:pt modelId="{9052BC83-5219-FC45-8DBC-F1D555D19E21}" type="pres">
      <dgm:prSet presAssocID="{308EC3EC-8002-2942-B4F0-632A24F18250}" presName="text3" presStyleLbl="fgAcc3" presStyleIdx="1" presStyleCnt="7">
        <dgm:presLayoutVars>
          <dgm:chPref val="3"/>
        </dgm:presLayoutVars>
      </dgm:prSet>
      <dgm:spPr/>
    </dgm:pt>
    <dgm:pt modelId="{2A00BEF3-C9FF-294A-8C8F-FF17DD60AD11}" type="pres">
      <dgm:prSet presAssocID="{308EC3EC-8002-2942-B4F0-632A24F18250}" presName="hierChild4" presStyleCnt="0"/>
      <dgm:spPr/>
    </dgm:pt>
    <dgm:pt modelId="{E9D0185E-6B08-224C-82FC-603E8C47D9B5}" type="pres">
      <dgm:prSet presAssocID="{5AAA816C-44DB-0346-A7FF-69ED64297D79}" presName="Name17" presStyleLbl="parChTrans1D3" presStyleIdx="2" presStyleCnt="7"/>
      <dgm:spPr/>
    </dgm:pt>
    <dgm:pt modelId="{FF2378E9-3580-1549-B490-00B3008A181A}" type="pres">
      <dgm:prSet presAssocID="{09A08434-1ECC-E048-923C-59C9F46FC7F0}" presName="hierRoot3" presStyleCnt="0"/>
      <dgm:spPr/>
    </dgm:pt>
    <dgm:pt modelId="{A41B64FA-606C-3647-865D-503653033F9C}" type="pres">
      <dgm:prSet presAssocID="{09A08434-1ECC-E048-923C-59C9F46FC7F0}" presName="composite3" presStyleCnt="0"/>
      <dgm:spPr/>
    </dgm:pt>
    <dgm:pt modelId="{7CCFB287-2FBC-A341-B303-2AD8E7A0B0B5}" type="pres">
      <dgm:prSet presAssocID="{09A08434-1ECC-E048-923C-59C9F46FC7F0}" presName="background3" presStyleLbl="node3" presStyleIdx="2" presStyleCnt="7"/>
      <dgm:spPr/>
    </dgm:pt>
    <dgm:pt modelId="{EC7E74F7-6B44-3E47-BB04-51EB5D4D8D14}" type="pres">
      <dgm:prSet presAssocID="{09A08434-1ECC-E048-923C-59C9F46FC7F0}" presName="text3" presStyleLbl="fgAcc3" presStyleIdx="2" presStyleCnt="7">
        <dgm:presLayoutVars>
          <dgm:chPref val="3"/>
        </dgm:presLayoutVars>
      </dgm:prSet>
      <dgm:spPr/>
    </dgm:pt>
    <dgm:pt modelId="{8E5AF1CD-CA53-B44A-AC9D-71E9C30A25B3}" type="pres">
      <dgm:prSet presAssocID="{09A08434-1ECC-E048-923C-59C9F46FC7F0}" presName="hierChild4" presStyleCnt="0"/>
      <dgm:spPr/>
    </dgm:pt>
    <dgm:pt modelId="{009342D5-D1AD-4A40-9E21-4335E845C5FB}" type="pres">
      <dgm:prSet presAssocID="{580AC1AC-4C15-A44C-BAC5-8AFDF7DCDE15}" presName="Name10" presStyleLbl="parChTrans1D2" presStyleIdx="1" presStyleCnt="3"/>
      <dgm:spPr/>
    </dgm:pt>
    <dgm:pt modelId="{93F66307-6929-F244-82EA-5D53DE11C55E}" type="pres">
      <dgm:prSet presAssocID="{A8DB8FA1-721B-2B4C-AC36-27A0FED9A1DC}" presName="hierRoot2" presStyleCnt="0"/>
      <dgm:spPr/>
    </dgm:pt>
    <dgm:pt modelId="{E764C9A9-AF14-154D-9322-727B81449F3F}" type="pres">
      <dgm:prSet presAssocID="{A8DB8FA1-721B-2B4C-AC36-27A0FED9A1DC}" presName="composite2" presStyleCnt="0"/>
      <dgm:spPr/>
    </dgm:pt>
    <dgm:pt modelId="{E0748530-A022-2141-816E-5D37CA77D454}" type="pres">
      <dgm:prSet presAssocID="{A8DB8FA1-721B-2B4C-AC36-27A0FED9A1DC}" presName="background2" presStyleLbl="node2" presStyleIdx="1" presStyleCnt="3"/>
      <dgm:spPr/>
    </dgm:pt>
    <dgm:pt modelId="{957448D6-2A41-0C45-9569-702EAD74590F}" type="pres">
      <dgm:prSet presAssocID="{A8DB8FA1-721B-2B4C-AC36-27A0FED9A1DC}" presName="text2" presStyleLbl="fgAcc2" presStyleIdx="1" presStyleCnt="3">
        <dgm:presLayoutVars>
          <dgm:chPref val="3"/>
        </dgm:presLayoutVars>
      </dgm:prSet>
      <dgm:spPr/>
    </dgm:pt>
    <dgm:pt modelId="{46D098BB-0380-1C4A-ABF7-B9FBEB435B17}" type="pres">
      <dgm:prSet presAssocID="{A8DB8FA1-721B-2B4C-AC36-27A0FED9A1DC}" presName="hierChild3" presStyleCnt="0"/>
      <dgm:spPr/>
    </dgm:pt>
    <dgm:pt modelId="{EEF67D84-6142-A244-9CC0-0D6F66FF6E3C}" type="pres">
      <dgm:prSet presAssocID="{129D5CCE-831B-794F-BBE8-454837A45643}" presName="Name17" presStyleLbl="parChTrans1D3" presStyleIdx="3" presStyleCnt="7"/>
      <dgm:spPr/>
    </dgm:pt>
    <dgm:pt modelId="{FC7B0138-886B-0A46-A358-12CFDE62BFCF}" type="pres">
      <dgm:prSet presAssocID="{FEA0C582-C560-2C43-A8ED-C2C0EE1CF17D}" presName="hierRoot3" presStyleCnt="0"/>
      <dgm:spPr/>
    </dgm:pt>
    <dgm:pt modelId="{4FF1DB07-F8C1-3649-B664-CE178B2850AA}" type="pres">
      <dgm:prSet presAssocID="{FEA0C582-C560-2C43-A8ED-C2C0EE1CF17D}" presName="composite3" presStyleCnt="0"/>
      <dgm:spPr/>
    </dgm:pt>
    <dgm:pt modelId="{6450C6C2-1F3B-0645-A25A-64F15470202D}" type="pres">
      <dgm:prSet presAssocID="{FEA0C582-C560-2C43-A8ED-C2C0EE1CF17D}" presName="background3" presStyleLbl="node3" presStyleIdx="3" presStyleCnt="7"/>
      <dgm:spPr/>
    </dgm:pt>
    <dgm:pt modelId="{725B616F-21A7-BF44-BEBA-196751C591D8}" type="pres">
      <dgm:prSet presAssocID="{FEA0C582-C560-2C43-A8ED-C2C0EE1CF17D}" presName="text3" presStyleLbl="fgAcc3" presStyleIdx="3" presStyleCnt="7">
        <dgm:presLayoutVars>
          <dgm:chPref val="3"/>
        </dgm:presLayoutVars>
      </dgm:prSet>
      <dgm:spPr/>
    </dgm:pt>
    <dgm:pt modelId="{859944D4-22EE-9642-AAB3-86151FFAAC41}" type="pres">
      <dgm:prSet presAssocID="{FEA0C582-C560-2C43-A8ED-C2C0EE1CF17D}" presName="hierChild4" presStyleCnt="0"/>
      <dgm:spPr/>
    </dgm:pt>
    <dgm:pt modelId="{7A9DD174-0D3F-8F4B-9975-E427BA324381}" type="pres">
      <dgm:prSet presAssocID="{7FC171D7-A9C3-914D-ADFF-45E524723A09}" presName="Name23" presStyleLbl="parChTrans1D4" presStyleIdx="0" presStyleCnt="2"/>
      <dgm:spPr/>
    </dgm:pt>
    <dgm:pt modelId="{97A916FD-CEAD-2846-B48F-B666C2F94E6C}" type="pres">
      <dgm:prSet presAssocID="{4E8B362F-325C-EA44-B869-769C0CFB84BF}" presName="hierRoot4" presStyleCnt="0"/>
      <dgm:spPr/>
    </dgm:pt>
    <dgm:pt modelId="{CB8C81DF-D4EC-B143-9D66-52DF69D3FF3A}" type="pres">
      <dgm:prSet presAssocID="{4E8B362F-325C-EA44-B869-769C0CFB84BF}" presName="composite4" presStyleCnt="0"/>
      <dgm:spPr/>
    </dgm:pt>
    <dgm:pt modelId="{B80E5EEE-C894-5B48-96F7-0D5311507F4F}" type="pres">
      <dgm:prSet presAssocID="{4E8B362F-325C-EA44-B869-769C0CFB84BF}" presName="background4" presStyleLbl="node4" presStyleIdx="0" presStyleCnt="2"/>
      <dgm:spPr/>
    </dgm:pt>
    <dgm:pt modelId="{978C1CFF-195E-0649-AD39-AC0722275D59}" type="pres">
      <dgm:prSet presAssocID="{4E8B362F-325C-EA44-B869-769C0CFB84BF}" presName="text4" presStyleLbl="fgAcc4" presStyleIdx="0" presStyleCnt="2">
        <dgm:presLayoutVars>
          <dgm:chPref val="3"/>
        </dgm:presLayoutVars>
      </dgm:prSet>
      <dgm:spPr/>
    </dgm:pt>
    <dgm:pt modelId="{0F6071ED-6582-4041-B83F-037968D494CD}" type="pres">
      <dgm:prSet presAssocID="{4E8B362F-325C-EA44-B869-769C0CFB84BF}" presName="hierChild5" presStyleCnt="0"/>
      <dgm:spPr/>
    </dgm:pt>
    <dgm:pt modelId="{11F09DF1-2BC6-814D-A22B-68ABE757F4AD}" type="pres">
      <dgm:prSet presAssocID="{4CE39E6E-F064-0A43-9779-C66E5A3B62BE}" presName="Name23" presStyleLbl="parChTrans1D4" presStyleIdx="1" presStyleCnt="2"/>
      <dgm:spPr/>
    </dgm:pt>
    <dgm:pt modelId="{E4AE7CF3-2BC7-584D-9B2E-D63F14BFCF45}" type="pres">
      <dgm:prSet presAssocID="{3460871A-D3EC-434F-ADA1-1D0ECA27393B}" presName="hierRoot4" presStyleCnt="0"/>
      <dgm:spPr/>
    </dgm:pt>
    <dgm:pt modelId="{FF2397D8-7E65-7C4A-8C43-0DFB2943DE6A}" type="pres">
      <dgm:prSet presAssocID="{3460871A-D3EC-434F-ADA1-1D0ECA27393B}" presName="composite4" presStyleCnt="0"/>
      <dgm:spPr/>
    </dgm:pt>
    <dgm:pt modelId="{4EBB3223-1537-8549-A922-45A33D146FE1}" type="pres">
      <dgm:prSet presAssocID="{3460871A-D3EC-434F-ADA1-1D0ECA27393B}" presName="background4" presStyleLbl="node4" presStyleIdx="1" presStyleCnt="2"/>
      <dgm:spPr/>
    </dgm:pt>
    <dgm:pt modelId="{A5968834-4B5E-3B4B-9788-2BF8A57C9FFA}" type="pres">
      <dgm:prSet presAssocID="{3460871A-D3EC-434F-ADA1-1D0ECA27393B}" presName="text4" presStyleLbl="fgAcc4" presStyleIdx="1" presStyleCnt="2">
        <dgm:presLayoutVars>
          <dgm:chPref val="3"/>
        </dgm:presLayoutVars>
      </dgm:prSet>
      <dgm:spPr/>
    </dgm:pt>
    <dgm:pt modelId="{ED300564-CD02-704D-96A3-AB2C4E2AF31A}" type="pres">
      <dgm:prSet presAssocID="{3460871A-D3EC-434F-ADA1-1D0ECA27393B}" presName="hierChild5" presStyleCnt="0"/>
      <dgm:spPr/>
    </dgm:pt>
    <dgm:pt modelId="{868A7BA8-60E9-3344-8C67-1BE3D27EFDEC}" type="pres">
      <dgm:prSet presAssocID="{43B259D4-D30D-3D44-A55A-B32483F87525}" presName="Name17" presStyleLbl="parChTrans1D3" presStyleIdx="4" presStyleCnt="7"/>
      <dgm:spPr/>
    </dgm:pt>
    <dgm:pt modelId="{5678480A-B1CD-1E4F-BAB8-4E4898093747}" type="pres">
      <dgm:prSet presAssocID="{CB43E601-7254-EF45-A842-21F8927C63F7}" presName="hierRoot3" presStyleCnt="0"/>
      <dgm:spPr/>
    </dgm:pt>
    <dgm:pt modelId="{D23BA496-196B-DD40-BF16-A10C5275B4D4}" type="pres">
      <dgm:prSet presAssocID="{CB43E601-7254-EF45-A842-21F8927C63F7}" presName="composite3" presStyleCnt="0"/>
      <dgm:spPr/>
    </dgm:pt>
    <dgm:pt modelId="{00991DF6-367E-3843-B9B1-64ED3A12A180}" type="pres">
      <dgm:prSet presAssocID="{CB43E601-7254-EF45-A842-21F8927C63F7}" presName="background3" presStyleLbl="node3" presStyleIdx="4" presStyleCnt="7"/>
      <dgm:spPr/>
    </dgm:pt>
    <dgm:pt modelId="{87CD8F18-7162-1A4B-BCC8-E29ABB6F22F1}" type="pres">
      <dgm:prSet presAssocID="{CB43E601-7254-EF45-A842-21F8927C63F7}" presName="text3" presStyleLbl="fgAcc3" presStyleIdx="4" presStyleCnt="7">
        <dgm:presLayoutVars>
          <dgm:chPref val="3"/>
        </dgm:presLayoutVars>
      </dgm:prSet>
      <dgm:spPr/>
    </dgm:pt>
    <dgm:pt modelId="{87F11DDF-E0C9-7C4E-98D8-AE04722BF7CC}" type="pres">
      <dgm:prSet presAssocID="{CB43E601-7254-EF45-A842-21F8927C63F7}" presName="hierChild4" presStyleCnt="0"/>
      <dgm:spPr/>
    </dgm:pt>
    <dgm:pt modelId="{674ADD34-C076-894D-A729-A41085938755}" type="pres">
      <dgm:prSet presAssocID="{3C058DB5-071C-5E45-B2B3-3D887BE3D5DF}" presName="Name10" presStyleLbl="parChTrans1D2" presStyleIdx="2" presStyleCnt="3"/>
      <dgm:spPr/>
    </dgm:pt>
    <dgm:pt modelId="{49DE7A8E-0F1E-BD45-9006-B233399A81BD}" type="pres">
      <dgm:prSet presAssocID="{7DDDF43B-6E90-8D44-B7A2-262F7B675F76}" presName="hierRoot2" presStyleCnt="0"/>
      <dgm:spPr/>
    </dgm:pt>
    <dgm:pt modelId="{BE4563E3-51F6-6F49-81A6-C46F2ABE87EE}" type="pres">
      <dgm:prSet presAssocID="{7DDDF43B-6E90-8D44-B7A2-262F7B675F76}" presName="composite2" presStyleCnt="0"/>
      <dgm:spPr/>
    </dgm:pt>
    <dgm:pt modelId="{BF4876C9-2C9D-5D4E-954E-C3E41D41226C}" type="pres">
      <dgm:prSet presAssocID="{7DDDF43B-6E90-8D44-B7A2-262F7B675F76}" presName="background2" presStyleLbl="node2" presStyleIdx="2" presStyleCnt="3"/>
      <dgm:spPr/>
    </dgm:pt>
    <dgm:pt modelId="{E4B52A7D-2AEF-CB44-9C01-A366D8F449FA}" type="pres">
      <dgm:prSet presAssocID="{7DDDF43B-6E90-8D44-B7A2-262F7B675F76}" presName="text2" presStyleLbl="fgAcc2" presStyleIdx="2" presStyleCnt="3">
        <dgm:presLayoutVars>
          <dgm:chPref val="3"/>
        </dgm:presLayoutVars>
      </dgm:prSet>
      <dgm:spPr/>
    </dgm:pt>
    <dgm:pt modelId="{C9282076-CDBB-8342-BE17-D66984B8E0AE}" type="pres">
      <dgm:prSet presAssocID="{7DDDF43B-6E90-8D44-B7A2-262F7B675F76}" presName="hierChild3" presStyleCnt="0"/>
      <dgm:spPr/>
    </dgm:pt>
    <dgm:pt modelId="{69C635A8-99AC-2C4A-B53C-3EECA4ED005B}" type="pres">
      <dgm:prSet presAssocID="{242C14EE-39E0-0E42-AB7F-6A35431C2DE5}" presName="Name17" presStyleLbl="parChTrans1D3" presStyleIdx="5" presStyleCnt="7"/>
      <dgm:spPr/>
    </dgm:pt>
    <dgm:pt modelId="{3EE9D90C-7424-0146-8D72-FCC9B7F1B1CA}" type="pres">
      <dgm:prSet presAssocID="{90B05304-62B8-4B40-947C-9D4390170441}" presName="hierRoot3" presStyleCnt="0"/>
      <dgm:spPr/>
    </dgm:pt>
    <dgm:pt modelId="{6FDAEF1C-ACD0-2C4C-978F-0FBB15A66957}" type="pres">
      <dgm:prSet presAssocID="{90B05304-62B8-4B40-947C-9D4390170441}" presName="composite3" presStyleCnt="0"/>
      <dgm:spPr/>
    </dgm:pt>
    <dgm:pt modelId="{EA241104-1392-3142-9343-49A439AA6825}" type="pres">
      <dgm:prSet presAssocID="{90B05304-62B8-4B40-947C-9D4390170441}" presName="background3" presStyleLbl="node3" presStyleIdx="5" presStyleCnt="7"/>
      <dgm:spPr/>
    </dgm:pt>
    <dgm:pt modelId="{C644C998-024B-6E4B-81FF-C85EDE611D70}" type="pres">
      <dgm:prSet presAssocID="{90B05304-62B8-4B40-947C-9D4390170441}" presName="text3" presStyleLbl="fgAcc3" presStyleIdx="5" presStyleCnt="7">
        <dgm:presLayoutVars>
          <dgm:chPref val="3"/>
        </dgm:presLayoutVars>
      </dgm:prSet>
      <dgm:spPr/>
    </dgm:pt>
    <dgm:pt modelId="{0F9CDA9D-08B3-8644-B215-21CEB2859738}" type="pres">
      <dgm:prSet presAssocID="{90B05304-62B8-4B40-947C-9D4390170441}" presName="hierChild4" presStyleCnt="0"/>
      <dgm:spPr/>
    </dgm:pt>
    <dgm:pt modelId="{937BF552-5EBC-0142-84C0-E85F967747DF}" type="pres">
      <dgm:prSet presAssocID="{61DA223A-2144-BE47-9563-5E686BEE8125}" presName="Name17" presStyleLbl="parChTrans1D3" presStyleIdx="6" presStyleCnt="7"/>
      <dgm:spPr/>
    </dgm:pt>
    <dgm:pt modelId="{49E44503-72FC-514F-B979-34DB4AFFD7C1}" type="pres">
      <dgm:prSet presAssocID="{FD3FE424-E9A5-7D43-9926-A1B1DF941B3F}" presName="hierRoot3" presStyleCnt="0"/>
      <dgm:spPr/>
    </dgm:pt>
    <dgm:pt modelId="{28BFF62D-793C-6545-B0D0-BEA33A65F84D}" type="pres">
      <dgm:prSet presAssocID="{FD3FE424-E9A5-7D43-9926-A1B1DF941B3F}" presName="composite3" presStyleCnt="0"/>
      <dgm:spPr/>
    </dgm:pt>
    <dgm:pt modelId="{34EE26DC-14E8-9D46-9AB8-202D3D4C95CD}" type="pres">
      <dgm:prSet presAssocID="{FD3FE424-E9A5-7D43-9926-A1B1DF941B3F}" presName="background3" presStyleLbl="node3" presStyleIdx="6" presStyleCnt="7"/>
      <dgm:spPr/>
    </dgm:pt>
    <dgm:pt modelId="{48FC1E54-3238-CF43-A562-A2CD4889B8BD}" type="pres">
      <dgm:prSet presAssocID="{FD3FE424-E9A5-7D43-9926-A1B1DF941B3F}" presName="text3" presStyleLbl="fgAcc3" presStyleIdx="6" presStyleCnt="7">
        <dgm:presLayoutVars>
          <dgm:chPref val="3"/>
        </dgm:presLayoutVars>
      </dgm:prSet>
      <dgm:spPr/>
    </dgm:pt>
    <dgm:pt modelId="{E568648E-03AF-4148-9386-7C2E94A9E729}" type="pres">
      <dgm:prSet presAssocID="{FD3FE424-E9A5-7D43-9926-A1B1DF941B3F}" presName="hierChild4" presStyleCnt="0"/>
      <dgm:spPr/>
    </dgm:pt>
    <dgm:pt modelId="{83596BFF-8631-FF43-80B0-7FA2268027BE}" type="pres">
      <dgm:prSet presAssocID="{E9B7FA57-1FBA-F743-B72B-4F7A4717E178}" presName="hierRoot1" presStyleCnt="0"/>
      <dgm:spPr/>
    </dgm:pt>
    <dgm:pt modelId="{1F0B0BC9-D59D-4F4D-89D0-F815E6D222AB}" type="pres">
      <dgm:prSet presAssocID="{E9B7FA57-1FBA-F743-B72B-4F7A4717E178}" presName="composite" presStyleCnt="0"/>
      <dgm:spPr/>
    </dgm:pt>
    <dgm:pt modelId="{7D972525-8BC6-FF44-9D0F-F27690BD3702}" type="pres">
      <dgm:prSet presAssocID="{E9B7FA57-1FBA-F743-B72B-4F7A4717E178}" presName="background" presStyleLbl="node0" presStyleIdx="1" presStyleCnt="3"/>
      <dgm:spPr/>
    </dgm:pt>
    <dgm:pt modelId="{97F25247-1658-C34C-9E37-52A39D2FE987}" type="pres">
      <dgm:prSet presAssocID="{E9B7FA57-1FBA-F743-B72B-4F7A4717E178}" presName="text" presStyleLbl="fgAcc0" presStyleIdx="1" presStyleCnt="3">
        <dgm:presLayoutVars>
          <dgm:chPref val="3"/>
        </dgm:presLayoutVars>
      </dgm:prSet>
      <dgm:spPr/>
    </dgm:pt>
    <dgm:pt modelId="{B84FF400-A7A6-744E-880B-028900938224}" type="pres">
      <dgm:prSet presAssocID="{E9B7FA57-1FBA-F743-B72B-4F7A4717E178}" presName="hierChild2" presStyleCnt="0"/>
      <dgm:spPr/>
    </dgm:pt>
    <dgm:pt modelId="{726BB370-FB96-C94F-AEA9-10B75B7910E1}" type="pres">
      <dgm:prSet presAssocID="{F5339A1C-5D30-9947-A7E6-258A0F48727C}" presName="hierRoot1" presStyleCnt="0"/>
      <dgm:spPr/>
    </dgm:pt>
    <dgm:pt modelId="{6C1F05DD-58B5-BE48-A68D-E96074F58B94}" type="pres">
      <dgm:prSet presAssocID="{F5339A1C-5D30-9947-A7E6-258A0F48727C}" presName="composite" presStyleCnt="0"/>
      <dgm:spPr/>
    </dgm:pt>
    <dgm:pt modelId="{6C1A7F53-4394-9E4D-9C9E-9E97D63238AE}" type="pres">
      <dgm:prSet presAssocID="{F5339A1C-5D30-9947-A7E6-258A0F48727C}" presName="background" presStyleLbl="node0" presStyleIdx="2" presStyleCnt="3"/>
      <dgm:spPr/>
    </dgm:pt>
    <dgm:pt modelId="{4C961191-FC1B-8E4C-B5D9-E606368AA96C}" type="pres">
      <dgm:prSet presAssocID="{F5339A1C-5D30-9947-A7E6-258A0F48727C}" presName="text" presStyleLbl="fgAcc0" presStyleIdx="2" presStyleCnt="3">
        <dgm:presLayoutVars>
          <dgm:chPref val="3"/>
        </dgm:presLayoutVars>
      </dgm:prSet>
      <dgm:spPr/>
    </dgm:pt>
    <dgm:pt modelId="{2B514BF4-ABBF-6E47-91A6-6F0F2C304573}" type="pres">
      <dgm:prSet presAssocID="{F5339A1C-5D30-9947-A7E6-258A0F48727C}" presName="hierChild2" presStyleCnt="0"/>
      <dgm:spPr/>
    </dgm:pt>
  </dgm:ptLst>
  <dgm:cxnLst>
    <dgm:cxn modelId="{8B89CF01-81FE-6147-9CA2-39604CA59183}" type="presOf" srcId="{50F13E15-F9A1-2D40-B41F-3D4C0EBFF216}" destId="{770ABE7E-89E2-A24E-9F53-C2D287E6B9AE}" srcOrd="0" destOrd="0" presId="urn:microsoft.com/office/officeart/2005/8/layout/hierarchy1"/>
    <dgm:cxn modelId="{3AFEFD09-F0EC-664F-B577-D812E8DC6A29}" type="presOf" srcId="{5AAA816C-44DB-0346-A7FF-69ED64297D79}" destId="{E9D0185E-6B08-224C-82FC-603E8C47D9B5}" srcOrd="0" destOrd="0" presId="urn:microsoft.com/office/officeart/2005/8/layout/hierarchy1"/>
    <dgm:cxn modelId="{03864210-53E5-5640-A9BD-F0A91CF475D6}" type="presOf" srcId="{FD3FE424-E9A5-7D43-9926-A1B1DF941B3F}" destId="{48FC1E54-3238-CF43-A562-A2CD4889B8BD}" srcOrd="0" destOrd="0" presId="urn:microsoft.com/office/officeart/2005/8/layout/hierarchy1"/>
    <dgm:cxn modelId="{27075415-E9E9-C143-947E-742C70BEB7DF}" srcId="{705797EE-8F7E-894C-90D5-5F429B46D567}" destId="{6A006A6A-934B-9F40-B00D-149908CB5063}" srcOrd="0" destOrd="0" parTransId="{941E7161-9509-5841-B150-BD8BC4BFAB59}" sibTransId="{81715CD2-5814-0C41-A0F2-E6575A4EE695}"/>
    <dgm:cxn modelId="{6534D015-D67C-EB49-B177-0B7EE04AB90F}" srcId="{7DDDF43B-6E90-8D44-B7A2-262F7B675F76}" destId="{90B05304-62B8-4B40-947C-9D4390170441}" srcOrd="0" destOrd="0" parTransId="{242C14EE-39E0-0E42-AB7F-6A35431C2DE5}" sibTransId="{599D3AE3-74D1-634D-BE6A-77F0614E46F3}"/>
    <dgm:cxn modelId="{2E42E322-A859-6544-95C0-C416F61C0808}" type="presOf" srcId="{6A006A6A-934B-9F40-B00D-149908CB5063}" destId="{BDB0E0AC-8F6D-2149-8D0A-ED040D3DFEDC}" srcOrd="0" destOrd="0" presId="urn:microsoft.com/office/officeart/2005/8/layout/hierarchy1"/>
    <dgm:cxn modelId="{AF8A7028-5844-344D-BFC0-754165D9CC1A}" srcId="{705797EE-8F7E-894C-90D5-5F429B46D567}" destId="{09A08434-1ECC-E048-923C-59C9F46FC7F0}" srcOrd="2" destOrd="0" parTransId="{5AAA816C-44DB-0346-A7FF-69ED64297D79}" sibTransId="{0AE663D7-623A-7649-88F4-6B1E5D876D52}"/>
    <dgm:cxn modelId="{EB656C29-98E6-1646-A726-382301A98DD7}" srcId="{FEA0C582-C560-2C43-A8ED-C2C0EE1CF17D}" destId="{4E8B362F-325C-EA44-B869-769C0CFB84BF}" srcOrd="0" destOrd="0" parTransId="{7FC171D7-A9C3-914D-ADFF-45E524723A09}" sibTransId="{C45945A9-5EDA-7747-B39C-0CE242D07B32}"/>
    <dgm:cxn modelId="{7FD5EF29-6C89-1D43-B904-B24CD13A5499}" srcId="{FEA0C582-C560-2C43-A8ED-C2C0EE1CF17D}" destId="{3460871A-D3EC-434F-ADA1-1D0ECA27393B}" srcOrd="1" destOrd="0" parTransId="{4CE39E6E-F064-0A43-9779-C66E5A3B62BE}" sibTransId="{6B2E352E-13C8-014E-B1BF-D5CBF7143F70}"/>
    <dgm:cxn modelId="{968D9C31-CAE1-A741-A553-3E1BB0CB5087}" type="presOf" srcId="{3B1A2F06-3D3D-D349-B09E-244C79BA4280}" destId="{D0CB40C6-9B81-EA4B-B6DA-12562DC81814}" srcOrd="0" destOrd="0" presId="urn:microsoft.com/office/officeart/2005/8/layout/hierarchy1"/>
    <dgm:cxn modelId="{A1F95E39-8AE7-644E-8D5F-0146197C921C}" type="presOf" srcId="{37505D73-6CF7-E74E-B3D0-C9DB0B7F403E}" destId="{930F90FE-FF1A-B44B-8DAA-C53805EAEF4E}" srcOrd="0" destOrd="0" presId="urn:microsoft.com/office/officeart/2005/8/layout/hierarchy1"/>
    <dgm:cxn modelId="{79CFD93D-D7C0-6741-AD2C-27C9BFC2FE81}" type="presOf" srcId="{E9B7FA57-1FBA-F743-B72B-4F7A4717E178}" destId="{97F25247-1658-C34C-9E37-52A39D2FE987}" srcOrd="0" destOrd="0" presId="urn:microsoft.com/office/officeart/2005/8/layout/hierarchy1"/>
    <dgm:cxn modelId="{BD93343E-5F89-5740-994D-0D720D18A61A}" type="presOf" srcId="{F049B0F0-28C9-3E46-849D-601848D9B613}" destId="{BB2637B5-F5C0-284B-AB45-8E6AC7784E5E}" srcOrd="0" destOrd="0" presId="urn:microsoft.com/office/officeart/2005/8/layout/hierarchy1"/>
    <dgm:cxn modelId="{0001733F-F2D2-8240-BAB2-D83BFFDAD0EC}" srcId="{3B1A2F06-3D3D-D349-B09E-244C79BA4280}" destId="{F049B0F0-28C9-3E46-849D-601848D9B613}" srcOrd="0" destOrd="0" parTransId="{46A89870-C411-534E-9F6A-A506F908134C}" sibTransId="{502E020F-CF48-184A-8AA6-7CD094A7188D}"/>
    <dgm:cxn modelId="{A6538A41-1387-8A4D-9A2F-610798C9D1A4}" type="presOf" srcId="{242C14EE-39E0-0E42-AB7F-6A35431C2DE5}" destId="{69C635A8-99AC-2C4A-B53C-3EECA4ED005B}" srcOrd="0" destOrd="0" presId="urn:microsoft.com/office/officeart/2005/8/layout/hierarchy1"/>
    <dgm:cxn modelId="{3F1DC945-D9AA-6847-AA98-3E2A415AB653}" type="presOf" srcId="{4E8B362F-325C-EA44-B869-769C0CFB84BF}" destId="{978C1CFF-195E-0649-AD39-AC0722275D59}" srcOrd="0" destOrd="0" presId="urn:microsoft.com/office/officeart/2005/8/layout/hierarchy1"/>
    <dgm:cxn modelId="{45DF5049-915A-D544-A109-A3D95B11ECF9}" srcId="{F049B0F0-28C9-3E46-849D-601848D9B613}" destId="{7DDDF43B-6E90-8D44-B7A2-262F7B675F76}" srcOrd="2" destOrd="0" parTransId="{3C058DB5-071C-5E45-B2B3-3D887BE3D5DF}" sibTransId="{A0DD3902-28CE-9E49-B096-B9277EF50C93}"/>
    <dgm:cxn modelId="{4576234A-7B7E-224D-A234-F11944E18F5F}" type="presOf" srcId="{3460871A-D3EC-434F-ADA1-1D0ECA27393B}" destId="{A5968834-4B5E-3B4B-9788-2BF8A57C9FFA}" srcOrd="0" destOrd="0" presId="urn:microsoft.com/office/officeart/2005/8/layout/hierarchy1"/>
    <dgm:cxn modelId="{8E589E4D-796E-ED41-A48C-0A48EEC1B16F}" type="presOf" srcId="{CB43E601-7254-EF45-A842-21F8927C63F7}" destId="{87CD8F18-7162-1A4B-BCC8-E29ABB6F22F1}" srcOrd="0" destOrd="0" presId="urn:microsoft.com/office/officeart/2005/8/layout/hierarchy1"/>
    <dgm:cxn modelId="{705CFD53-E348-9D46-83F6-1D2E3360E6B7}" type="presOf" srcId="{FEA0C582-C560-2C43-A8ED-C2C0EE1CF17D}" destId="{725B616F-21A7-BF44-BEBA-196751C591D8}" srcOrd="0" destOrd="0" presId="urn:microsoft.com/office/officeart/2005/8/layout/hierarchy1"/>
    <dgm:cxn modelId="{AA8FB564-D203-8640-AA61-F849F53380C7}" type="presOf" srcId="{F5339A1C-5D30-9947-A7E6-258A0F48727C}" destId="{4C961191-FC1B-8E4C-B5D9-E606368AA96C}" srcOrd="0" destOrd="0" presId="urn:microsoft.com/office/officeart/2005/8/layout/hierarchy1"/>
    <dgm:cxn modelId="{820C5F70-0ED9-1545-B2BF-55E7B56CDDC9}" type="presOf" srcId="{7DDDF43B-6E90-8D44-B7A2-262F7B675F76}" destId="{E4B52A7D-2AEF-CB44-9C01-A366D8F449FA}" srcOrd="0" destOrd="0" presId="urn:microsoft.com/office/officeart/2005/8/layout/hierarchy1"/>
    <dgm:cxn modelId="{F2196076-DD2D-CA4D-844E-F70DAD7F9D1D}" srcId="{F049B0F0-28C9-3E46-849D-601848D9B613}" destId="{705797EE-8F7E-894C-90D5-5F429B46D567}" srcOrd="0" destOrd="0" parTransId="{37505D73-6CF7-E74E-B3D0-C9DB0B7F403E}" sibTransId="{DC0C5E0E-1BE1-424B-8E1B-358AD942DF7C}"/>
    <dgm:cxn modelId="{D1D9A378-6987-4F46-A011-F1796C4A8185}" type="presOf" srcId="{580AC1AC-4C15-A44C-BAC5-8AFDF7DCDE15}" destId="{009342D5-D1AD-4A40-9E21-4335E845C5FB}" srcOrd="0" destOrd="0" presId="urn:microsoft.com/office/officeart/2005/8/layout/hierarchy1"/>
    <dgm:cxn modelId="{D4B3379B-648D-2F46-AF3D-6BB1AADAF91A}" srcId="{A8DB8FA1-721B-2B4C-AC36-27A0FED9A1DC}" destId="{CB43E601-7254-EF45-A842-21F8927C63F7}" srcOrd="1" destOrd="0" parTransId="{43B259D4-D30D-3D44-A55A-B32483F87525}" sibTransId="{8B5E900F-DB55-6A44-9284-8C0D4BC1B55E}"/>
    <dgm:cxn modelId="{4603EBA2-6FDC-CA4C-86C6-E9C7140FC9F4}" srcId="{3B1A2F06-3D3D-D349-B09E-244C79BA4280}" destId="{E9B7FA57-1FBA-F743-B72B-4F7A4717E178}" srcOrd="1" destOrd="0" parTransId="{C00DFC1F-7C10-CA43-B70F-A6152426A461}" sibTransId="{DCFAEFB2-3F43-5641-BD7F-1A480590601F}"/>
    <dgm:cxn modelId="{976A5DA4-027C-7C45-AE2E-D4DF0EF8733D}" srcId="{705797EE-8F7E-894C-90D5-5F429B46D567}" destId="{308EC3EC-8002-2942-B4F0-632A24F18250}" srcOrd="1" destOrd="0" parTransId="{50F13E15-F9A1-2D40-B41F-3D4C0EBFF216}" sibTransId="{98642EDD-F104-B140-92F9-845096FCC145}"/>
    <dgm:cxn modelId="{7EB4D7A7-2FC1-2D46-9F47-9708C6FB89B5}" type="presOf" srcId="{308EC3EC-8002-2942-B4F0-632A24F18250}" destId="{9052BC83-5219-FC45-8DBC-F1D555D19E21}" srcOrd="0" destOrd="0" presId="urn:microsoft.com/office/officeart/2005/8/layout/hierarchy1"/>
    <dgm:cxn modelId="{8E0045AA-526A-1B46-8DBD-DF9647748E8B}" type="presOf" srcId="{4CE39E6E-F064-0A43-9779-C66E5A3B62BE}" destId="{11F09DF1-2BC6-814D-A22B-68ABE757F4AD}" srcOrd="0" destOrd="0" presId="urn:microsoft.com/office/officeart/2005/8/layout/hierarchy1"/>
    <dgm:cxn modelId="{A4A0F6AD-E4E5-8E4A-B476-DE4E264E79A3}" type="presOf" srcId="{129D5CCE-831B-794F-BBE8-454837A45643}" destId="{EEF67D84-6142-A244-9CC0-0D6F66FF6E3C}" srcOrd="0" destOrd="0" presId="urn:microsoft.com/office/officeart/2005/8/layout/hierarchy1"/>
    <dgm:cxn modelId="{38C9EFB9-3E55-4A41-8F6A-FDCECD792A78}" srcId="{7DDDF43B-6E90-8D44-B7A2-262F7B675F76}" destId="{FD3FE424-E9A5-7D43-9926-A1B1DF941B3F}" srcOrd="1" destOrd="0" parTransId="{61DA223A-2144-BE47-9563-5E686BEE8125}" sibTransId="{FE389EE4-1D05-B64A-8CD4-46728F49818F}"/>
    <dgm:cxn modelId="{F6507BBA-C417-C742-A018-CEFCAB96B4F3}" type="presOf" srcId="{3C058DB5-071C-5E45-B2B3-3D887BE3D5DF}" destId="{674ADD34-C076-894D-A729-A41085938755}" srcOrd="0" destOrd="0" presId="urn:microsoft.com/office/officeart/2005/8/layout/hierarchy1"/>
    <dgm:cxn modelId="{63B441BD-8FF0-5C45-9070-1F91337D7A61}" type="presOf" srcId="{43B259D4-D30D-3D44-A55A-B32483F87525}" destId="{868A7BA8-60E9-3344-8C67-1BE3D27EFDEC}" srcOrd="0" destOrd="0" presId="urn:microsoft.com/office/officeart/2005/8/layout/hierarchy1"/>
    <dgm:cxn modelId="{98977BC4-A5C8-4841-BADD-C3B5EDF184F9}" srcId="{F049B0F0-28C9-3E46-849D-601848D9B613}" destId="{A8DB8FA1-721B-2B4C-AC36-27A0FED9A1DC}" srcOrd="1" destOrd="0" parTransId="{580AC1AC-4C15-A44C-BAC5-8AFDF7DCDE15}" sibTransId="{CA05F8E9-667A-FB4E-A9E8-A7D098BF3434}"/>
    <dgm:cxn modelId="{5FCD56CD-63FF-A44A-99CD-34498E88FD51}" type="presOf" srcId="{941E7161-9509-5841-B150-BD8BC4BFAB59}" destId="{A3D8B1AA-BE7B-304A-9022-84032D3A4A35}" srcOrd="0" destOrd="0" presId="urn:microsoft.com/office/officeart/2005/8/layout/hierarchy1"/>
    <dgm:cxn modelId="{6441F3CF-C3A2-344D-BCB5-2CD43D6A2D1A}" type="presOf" srcId="{09A08434-1ECC-E048-923C-59C9F46FC7F0}" destId="{EC7E74F7-6B44-3E47-BB04-51EB5D4D8D14}" srcOrd="0" destOrd="0" presId="urn:microsoft.com/office/officeart/2005/8/layout/hierarchy1"/>
    <dgm:cxn modelId="{0D0B44D3-A7F8-094D-8F9F-8AC35C6A4F8C}" type="presOf" srcId="{61DA223A-2144-BE47-9563-5E686BEE8125}" destId="{937BF552-5EBC-0142-84C0-E85F967747DF}" srcOrd="0" destOrd="0" presId="urn:microsoft.com/office/officeart/2005/8/layout/hierarchy1"/>
    <dgm:cxn modelId="{0515B2D4-23BE-2344-8DCB-D7228F17A16F}" srcId="{3B1A2F06-3D3D-D349-B09E-244C79BA4280}" destId="{F5339A1C-5D30-9947-A7E6-258A0F48727C}" srcOrd="2" destOrd="0" parTransId="{D89CD91A-74DB-FB4E-93DA-83C6A05BCEFA}" sibTransId="{4BA82761-7344-8345-8777-AFE8EB537535}"/>
    <dgm:cxn modelId="{F18968DE-C5CA-194E-ABEC-190D7E73C949}" type="presOf" srcId="{A8DB8FA1-721B-2B4C-AC36-27A0FED9A1DC}" destId="{957448D6-2A41-0C45-9569-702EAD74590F}" srcOrd="0" destOrd="0" presId="urn:microsoft.com/office/officeart/2005/8/layout/hierarchy1"/>
    <dgm:cxn modelId="{BBCD13E2-D475-5440-A161-8FE91D89A8DC}" type="presOf" srcId="{705797EE-8F7E-894C-90D5-5F429B46D567}" destId="{EAE8859B-9F21-A04E-915D-B36EFC49FE8B}" srcOrd="0" destOrd="0" presId="urn:microsoft.com/office/officeart/2005/8/layout/hierarchy1"/>
    <dgm:cxn modelId="{246625E5-41DE-DF4E-AB5B-92359ED1233D}" type="presOf" srcId="{90B05304-62B8-4B40-947C-9D4390170441}" destId="{C644C998-024B-6E4B-81FF-C85EDE611D70}" srcOrd="0" destOrd="0" presId="urn:microsoft.com/office/officeart/2005/8/layout/hierarchy1"/>
    <dgm:cxn modelId="{FAD1A5E5-B58B-0C49-BDB3-24F2137E1BF6}" srcId="{A8DB8FA1-721B-2B4C-AC36-27A0FED9A1DC}" destId="{FEA0C582-C560-2C43-A8ED-C2C0EE1CF17D}" srcOrd="0" destOrd="0" parTransId="{129D5CCE-831B-794F-BBE8-454837A45643}" sibTransId="{CA6F75FB-525F-0A47-84C1-160B756373C5}"/>
    <dgm:cxn modelId="{D65AFBED-3E89-8A43-9788-453F3A344BE2}" type="presOf" srcId="{7FC171D7-A9C3-914D-ADFF-45E524723A09}" destId="{7A9DD174-0D3F-8F4B-9975-E427BA324381}" srcOrd="0" destOrd="0" presId="urn:microsoft.com/office/officeart/2005/8/layout/hierarchy1"/>
    <dgm:cxn modelId="{6BE8AFD6-A199-E543-B003-F6F350C0287F}" type="presParOf" srcId="{D0CB40C6-9B81-EA4B-B6DA-12562DC81814}" destId="{4114BE3B-69BB-9341-871E-9781FEB960DF}" srcOrd="0" destOrd="0" presId="urn:microsoft.com/office/officeart/2005/8/layout/hierarchy1"/>
    <dgm:cxn modelId="{C90ED484-0987-EB45-A6D2-EE214C2152B6}" type="presParOf" srcId="{4114BE3B-69BB-9341-871E-9781FEB960DF}" destId="{977F96FE-4018-B249-B10C-F83305C2324C}" srcOrd="0" destOrd="0" presId="urn:microsoft.com/office/officeart/2005/8/layout/hierarchy1"/>
    <dgm:cxn modelId="{5266F211-DBDF-7B41-ACD6-49B64F0907CC}" type="presParOf" srcId="{977F96FE-4018-B249-B10C-F83305C2324C}" destId="{79929B7E-3890-1341-981C-BD150899A94F}" srcOrd="0" destOrd="0" presId="urn:microsoft.com/office/officeart/2005/8/layout/hierarchy1"/>
    <dgm:cxn modelId="{90503810-29CE-5A45-8A43-935E3CDB0214}" type="presParOf" srcId="{977F96FE-4018-B249-B10C-F83305C2324C}" destId="{BB2637B5-F5C0-284B-AB45-8E6AC7784E5E}" srcOrd="1" destOrd="0" presId="urn:microsoft.com/office/officeart/2005/8/layout/hierarchy1"/>
    <dgm:cxn modelId="{1BE2E03B-85ED-2C44-8F5A-E9FD4829365E}" type="presParOf" srcId="{4114BE3B-69BB-9341-871E-9781FEB960DF}" destId="{1B3EDD25-EAC3-CD40-AC45-065A13ACC076}" srcOrd="1" destOrd="0" presId="urn:microsoft.com/office/officeart/2005/8/layout/hierarchy1"/>
    <dgm:cxn modelId="{F2BBE952-F2C3-FA43-9AED-7B9A5DCF01A9}" type="presParOf" srcId="{1B3EDD25-EAC3-CD40-AC45-065A13ACC076}" destId="{930F90FE-FF1A-B44B-8DAA-C53805EAEF4E}" srcOrd="0" destOrd="0" presId="urn:microsoft.com/office/officeart/2005/8/layout/hierarchy1"/>
    <dgm:cxn modelId="{684CCDDB-C31F-AA49-9200-AE442366EF94}" type="presParOf" srcId="{1B3EDD25-EAC3-CD40-AC45-065A13ACC076}" destId="{1BA4A5A4-C615-024A-A435-8F47A7D52ECE}" srcOrd="1" destOrd="0" presId="urn:microsoft.com/office/officeart/2005/8/layout/hierarchy1"/>
    <dgm:cxn modelId="{A0AB94F0-01C0-3849-8C3C-85E092339F17}" type="presParOf" srcId="{1BA4A5A4-C615-024A-A435-8F47A7D52ECE}" destId="{B1852D2B-B92F-D54D-B62C-5DF20ECA359C}" srcOrd="0" destOrd="0" presId="urn:microsoft.com/office/officeart/2005/8/layout/hierarchy1"/>
    <dgm:cxn modelId="{5E8927A8-D03F-4342-A16B-E884953E04B1}" type="presParOf" srcId="{B1852D2B-B92F-D54D-B62C-5DF20ECA359C}" destId="{D3B8A876-FCB6-2549-8520-53ACD0FFC48E}" srcOrd="0" destOrd="0" presId="urn:microsoft.com/office/officeart/2005/8/layout/hierarchy1"/>
    <dgm:cxn modelId="{8750A7CB-03E9-6F4C-86D2-50F1C89E47D6}" type="presParOf" srcId="{B1852D2B-B92F-D54D-B62C-5DF20ECA359C}" destId="{EAE8859B-9F21-A04E-915D-B36EFC49FE8B}" srcOrd="1" destOrd="0" presId="urn:microsoft.com/office/officeart/2005/8/layout/hierarchy1"/>
    <dgm:cxn modelId="{C92210F5-7BAD-6D4D-B3DC-ECEFEEC4DA4A}" type="presParOf" srcId="{1BA4A5A4-C615-024A-A435-8F47A7D52ECE}" destId="{38D0E5AD-0B07-404F-8A89-4AD2BB296019}" srcOrd="1" destOrd="0" presId="urn:microsoft.com/office/officeart/2005/8/layout/hierarchy1"/>
    <dgm:cxn modelId="{BCADB300-5A74-984C-AECD-1C21488334DA}" type="presParOf" srcId="{38D0E5AD-0B07-404F-8A89-4AD2BB296019}" destId="{A3D8B1AA-BE7B-304A-9022-84032D3A4A35}" srcOrd="0" destOrd="0" presId="urn:microsoft.com/office/officeart/2005/8/layout/hierarchy1"/>
    <dgm:cxn modelId="{3EB59C2F-4DB3-6447-B8D3-4081D2A184AA}" type="presParOf" srcId="{38D0E5AD-0B07-404F-8A89-4AD2BB296019}" destId="{A6693431-029F-D84F-B469-1240921626DB}" srcOrd="1" destOrd="0" presId="urn:microsoft.com/office/officeart/2005/8/layout/hierarchy1"/>
    <dgm:cxn modelId="{B7C0CCA6-E219-0042-A385-A6559B3042E9}" type="presParOf" srcId="{A6693431-029F-D84F-B469-1240921626DB}" destId="{5121FE67-2D53-E541-9911-442AADB1E21E}" srcOrd="0" destOrd="0" presId="urn:microsoft.com/office/officeart/2005/8/layout/hierarchy1"/>
    <dgm:cxn modelId="{BF3F5327-8B5A-4741-B811-D493F1401E3A}" type="presParOf" srcId="{5121FE67-2D53-E541-9911-442AADB1E21E}" destId="{359DB4F8-53F6-7844-A475-55AD2748CBD2}" srcOrd="0" destOrd="0" presId="urn:microsoft.com/office/officeart/2005/8/layout/hierarchy1"/>
    <dgm:cxn modelId="{835ACA32-6440-6544-B610-40A9A6FD8372}" type="presParOf" srcId="{5121FE67-2D53-E541-9911-442AADB1E21E}" destId="{BDB0E0AC-8F6D-2149-8D0A-ED040D3DFEDC}" srcOrd="1" destOrd="0" presId="urn:microsoft.com/office/officeart/2005/8/layout/hierarchy1"/>
    <dgm:cxn modelId="{142F0B36-ED60-5C4C-B24F-1B41406FD2B0}" type="presParOf" srcId="{A6693431-029F-D84F-B469-1240921626DB}" destId="{E85AB62C-016E-5B4D-8FB1-840A8E235088}" srcOrd="1" destOrd="0" presId="urn:microsoft.com/office/officeart/2005/8/layout/hierarchy1"/>
    <dgm:cxn modelId="{44F56D24-01E1-034B-9616-67232F60D870}" type="presParOf" srcId="{38D0E5AD-0B07-404F-8A89-4AD2BB296019}" destId="{770ABE7E-89E2-A24E-9F53-C2D287E6B9AE}" srcOrd="2" destOrd="0" presId="urn:microsoft.com/office/officeart/2005/8/layout/hierarchy1"/>
    <dgm:cxn modelId="{49F22FB9-A910-2A4F-9B6E-BEA2B27897DA}" type="presParOf" srcId="{38D0E5AD-0B07-404F-8A89-4AD2BB296019}" destId="{919D03AB-AF09-254E-8ACC-9FCD0B093DBE}" srcOrd="3" destOrd="0" presId="urn:microsoft.com/office/officeart/2005/8/layout/hierarchy1"/>
    <dgm:cxn modelId="{9DC00DAF-C3F8-3342-8059-DD2BA3596AAD}" type="presParOf" srcId="{919D03AB-AF09-254E-8ACC-9FCD0B093DBE}" destId="{E8B8368F-18F9-3845-9A80-6670F1AAD265}" srcOrd="0" destOrd="0" presId="urn:microsoft.com/office/officeart/2005/8/layout/hierarchy1"/>
    <dgm:cxn modelId="{8CC946DB-92D8-A94A-998C-F52679B0FD68}" type="presParOf" srcId="{E8B8368F-18F9-3845-9A80-6670F1AAD265}" destId="{83E22332-87C2-3943-87C3-4E189860B854}" srcOrd="0" destOrd="0" presId="urn:microsoft.com/office/officeart/2005/8/layout/hierarchy1"/>
    <dgm:cxn modelId="{2D3FEE59-7BBC-2248-B2F4-9F24EF4081AA}" type="presParOf" srcId="{E8B8368F-18F9-3845-9A80-6670F1AAD265}" destId="{9052BC83-5219-FC45-8DBC-F1D555D19E21}" srcOrd="1" destOrd="0" presId="urn:microsoft.com/office/officeart/2005/8/layout/hierarchy1"/>
    <dgm:cxn modelId="{4D4FED9E-349C-514B-A21D-74309C05914A}" type="presParOf" srcId="{919D03AB-AF09-254E-8ACC-9FCD0B093DBE}" destId="{2A00BEF3-C9FF-294A-8C8F-FF17DD60AD11}" srcOrd="1" destOrd="0" presId="urn:microsoft.com/office/officeart/2005/8/layout/hierarchy1"/>
    <dgm:cxn modelId="{00B18BBC-473D-7140-9B38-BEB13C94C089}" type="presParOf" srcId="{38D0E5AD-0B07-404F-8A89-4AD2BB296019}" destId="{E9D0185E-6B08-224C-82FC-603E8C47D9B5}" srcOrd="4" destOrd="0" presId="urn:microsoft.com/office/officeart/2005/8/layout/hierarchy1"/>
    <dgm:cxn modelId="{701E8CCD-CA98-354F-8B44-B0D386388373}" type="presParOf" srcId="{38D0E5AD-0B07-404F-8A89-4AD2BB296019}" destId="{FF2378E9-3580-1549-B490-00B3008A181A}" srcOrd="5" destOrd="0" presId="urn:microsoft.com/office/officeart/2005/8/layout/hierarchy1"/>
    <dgm:cxn modelId="{5E7590E0-9473-5A40-9FD0-67280246977F}" type="presParOf" srcId="{FF2378E9-3580-1549-B490-00B3008A181A}" destId="{A41B64FA-606C-3647-865D-503653033F9C}" srcOrd="0" destOrd="0" presId="urn:microsoft.com/office/officeart/2005/8/layout/hierarchy1"/>
    <dgm:cxn modelId="{0517E80B-0920-2643-9CFC-647E1B5F48B0}" type="presParOf" srcId="{A41B64FA-606C-3647-865D-503653033F9C}" destId="{7CCFB287-2FBC-A341-B303-2AD8E7A0B0B5}" srcOrd="0" destOrd="0" presId="urn:microsoft.com/office/officeart/2005/8/layout/hierarchy1"/>
    <dgm:cxn modelId="{5076CA12-AAD2-6348-B750-98BEA60F57D3}" type="presParOf" srcId="{A41B64FA-606C-3647-865D-503653033F9C}" destId="{EC7E74F7-6B44-3E47-BB04-51EB5D4D8D14}" srcOrd="1" destOrd="0" presId="urn:microsoft.com/office/officeart/2005/8/layout/hierarchy1"/>
    <dgm:cxn modelId="{DCB32826-2F65-5944-B52D-EF0C49152FE9}" type="presParOf" srcId="{FF2378E9-3580-1549-B490-00B3008A181A}" destId="{8E5AF1CD-CA53-B44A-AC9D-71E9C30A25B3}" srcOrd="1" destOrd="0" presId="urn:microsoft.com/office/officeart/2005/8/layout/hierarchy1"/>
    <dgm:cxn modelId="{C7727EA0-507D-7145-9D8A-9FAFAA73B8D6}" type="presParOf" srcId="{1B3EDD25-EAC3-CD40-AC45-065A13ACC076}" destId="{009342D5-D1AD-4A40-9E21-4335E845C5FB}" srcOrd="2" destOrd="0" presId="urn:microsoft.com/office/officeart/2005/8/layout/hierarchy1"/>
    <dgm:cxn modelId="{81138DE7-544A-9C4F-B63C-981258ED76CD}" type="presParOf" srcId="{1B3EDD25-EAC3-CD40-AC45-065A13ACC076}" destId="{93F66307-6929-F244-82EA-5D53DE11C55E}" srcOrd="3" destOrd="0" presId="urn:microsoft.com/office/officeart/2005/8/layout/hierarchy1"/>
    <dgm:cxn modelId="{ADC2ECF9-7F85-4441-A1CA-0D2499AB6A55}" type="presParOf" srcId="{93F66307-6929-F244-82EA-5D53DE11C55E}" destId="{E764C9A9-AF14-154D-9322-727B81449F3F}" srcOrd="0" destOrd="0" presId="urn:microsoft.com/office/officeart/2005/8/layout/hierarchy1"/>
    <dgm:cxn modelId="{7C1AB145-C299-7642-BD4B-B44D8B990539}" type="presParOf" srcId="{E764C9A9-AF14-154D-9322-727B81449F3F}" destId="{E0748530-A022-2141-816E-5D37CA77D454}" srcOrd="0" destOrd="0" presId="urn:microsoft.com/office/officeart/2005/8/layout/hierarchy1"/>
    <dgm:cxn modelId="{8DE33064-3C50-B941-AF04-0DA203A92D0F}" type="presParOf" srcId="{E764C9A9-AF14-154D-9322-727B81449F3F}" destId="{957448D6-2A41-0C45-9569-702EAD74590F}" srcOrd="1" destOrd="0" presId="urn:microsoft.com/office/officeart/2005/8/layout/hierarchy1"/>
    <dgm:cxn modelId="{37EAB0E2-1B54-2448-A080-9CAF8A93FF22}" type="presParOf" srcId="{93F66307-6929-F244-82EA-5D53DE11C55E}" destId="{46D098BB-0380-1C4A-ABF7-B9FBEB435B17}" srcOrd="1" destOrd="0" presId="urn:microsoft.com/office/officeart/2005/8/layout/hierarchy1"/>
    <dgm:cxn modelId="{29769FE3-D63C-CE4A-BDD0-1D3849346850}" type="presParOf" srcId="{46D098BB-0380-1C4A-ABF7-B9FBEB435B17}" destId="{EEF67D84-6142-A244-9CC0-0D6F66FF6E3C}" srcOrd="0" destOrd="0" presId="urn:microsoft.com/office/officeart/2005/8/layout/hierarchy1"/>
    <dgm:cxn modelId="{73C4FD4E-B9A0-FF47-BB19-4D2AB7A85064}" type="presParOf" srcId="{46D098BB-0380-1C4A-ABF7-B9FBEB435B17}" destId="{FC7B0138-886B-0A46-A358-12CFDE62BFCF}" srcOrd="1" destOrd="0" presId="urn:microsoft.com/office/officeart/2005/8/layout/hierarchy1"/>
    <dgm:cxn modelId="{3FB134D6-62C2-1A45-8A14-C5133DA48312}" type="presParOf" srcId="{FC7B0138-886B-0A46-A358-12CFDE62BFCF}" destId="{4FF1DB07-F8C1-3649-B664-CE178B2850AA}" srcOrd="0" destOrd="0" presId="urn:microsoft.com/office/officeart/2005/8/layout/hierarchy1"/>
    <dgm:cxn modelId="{C6CC85F9-1B03-BA43-A5EA-93375F3E580F}" type="presParOf" srcId="{4FF1DB07-F8C1-3649-B664-CE178B2850AA}" destId="{6450C6C2-1F3B-0645-A25A-64F15470202D}" srcOrd="0" destOrd="0" presId="urn:microsoft.com/office/officeart/2005/8/layout/hierarchy1"/>
    <dgm:cxn modelId="{86F043EF-577D-E54F-B84E-D9D59D5E9FAC}" type="presParOf" srcId="{4FF1DB07-F8C1-3649-B664-CE178B2850AA}" destId="{725B616F-21A7-BF44-BEBA-196751C591D8}" srcOrd="1" destOrd="0" presId="urn:microsoft.com/office/officeart/2005/8/layout/hierarchy1"/>
    <dgm:cxn modelId="{D5CA8B45-D61A-8844-808E-6CBB1C9FF051}" type="presParOf" srcId="{FC7B0138-886B-0A46-A358-12CFDE62BFCF}" destId="{859944D4-22EE-9642-AAB3-86151FFAAC41}" srcOrd="1" destOrd="0" presId="urn:microsoft.com/office/officeart/2005/8/layout/hierarchy1"/>
    <dgm:cxn modelId="{5326F3E8-90FC-3B40-8DD8-2AB0A5246872}" type="presParOf" srcId="{859944D4-22EE-9642-AAB3-86151FFAAC41}" destId="{7A9DD174-0D3F-8F4B-9975-E427BA324381}" srcOrd="0" destOrd="0" presId="urn:microsoft.com/office/officeart/2005/8/layout/hierarchy1"/>
    <dgm:cxn modelId="{73BA13B0-78FD-3543-BB80-F39173A9E525}" type="presParOf" srcId="{859944D4-22EE-9642-AAB3-86151FFAAC41}" destId="{97A916FD-CEAD-2846-B48F-B666C2F94E6C}" srcOrd="1" destOrd="0" presId="urn:microsoft.com/office/officeart/2005/8/layout/hierarchy1"/>
    <dgm:cxn modelId="{E7A03A0D-9D51-684C-AFD0-4F8B90B68D96}" type="presParOf" srcId="{97A916FD-CEAD-2846-B48F-B666C2F94E6C}" destId="{CB8C81DF-D4EC-B143-9D66-52DF69D3FF3A}" srcOrd="0" destOrd="0" presId="urn:microsoft.com/office/officeart/2005/8/layout/hierarchy1"/>
    <dgm:cxn modelId="{FB39769D-9519-8444-9A0B-51DE75A94C10}" type="presParOf" srcId="{CB8C81DF-D4EC-B143-9D66-52DF69D3FF3A}" destId="{B80E5EEE-C894-5B48-96F7-0D5311507F4F}" srcOrd="0" destOrd="0" presId="urn:microsoft.com/office/officeart/2005/8/layout/hierarchy1"/>
    <dgm:cxn modelId="{1636E81D-59D8-5247-B654-BAB51CB77074}" type="presParOf" srcId="{CB8C81DF-D4EC-B143-9D66-52DF69D3FF3A}" destId="{978C1CFF-195E-0649-AD39-AC0722275D59}" srcOrd="1" destOrd="0" presId="urn:microsoft.com/office/officeart/2005/8/layout/hierarchy1"/>
    <dgm:cxn modelId="{4BDDB5D3-A8DD-7748-AF3B-49C8BD8F82E5}" type="presParOf" srcId="{97A916FD-CEAD-2846-B48F-B666C2F94E6C}" destId="{0F6071ED-6582-4041-B83F-037968D494CD}" srcOrd="1" destOrd="0" presId="urn:microsoft.com/office/officeart/2005/8/layout/hierarchy1"/>
    <dgm:cxn modelId="{2D83D037-12BD-E84C-AFAA-C538ADE9319A}" type="presParOf" srcId="{859944D4-22EE-9642-AAB3-86151FFAAC41}" destId="{11F09DF1-2BC6-814D-A22B-68ABE757F4AD}" srcOrd="2" destOrd="0" presId="urn:microsoft.com/office/officeart/2005/8/layout/hierarchy1"/>
    <dgm:cxn modelId="{55FC36A5-E86D-1947-80B2-64C13BB4C8DD}" type="presParOf" srcId="{859944D4-22EE-9642-AAB3-86151FFAAC41}" destId="{E4AE7CF3-2BC7-584D-9B2E-D63F14BFCF45}" srcOrd="3" destOrd="0" presId="urn:microsoft.com/office/officeart/2005/8/layout/hierarchy1"/>
    <dgm:cxn modelId="{66812717-8C5D-2847-9CBD-16BE88BD358D}" type="presParOf" srcId="{E4AE7CF3-2BC7-584D-9B2E-D63F14BFCF45}" destId="{FF2397D8-7E65-7C4A-8C43-0DFB2943DE6A}" srcOrd="0" destOrd="0" presId="urn:microsoft.com/office/officeart/2005/8/layout/hierarchy1"/>
    <dgm:cxn modelId="{31D40715-714F-BF4A-AE02-50BC00C8A931}" type="presParOf" srcId="{FF2397D8-7E65-7C4A-8C43-0DFB2943DE6A}" destId="{4EBB3223-1537-8549-A922-45A33D146FE1}" srcOrd="0" destOrd="0" presId="urn:microsoft.com/office/officeart/2005/8/layout/hierarchy1"/>
    <dgm:cxn modelId="{B526164B-4D0D-D04D-A58E-512025685392}" type="presParOf" srcId="{FF2397D8-7E65-7C4A-8C43-0DFB2943DE6A}" destId="{A5968834-4B5E-3B4B-9788-2BF8A57C9FFA}" srcOrd="1" destOrd="0" presId="urn:microsoft.com/office/officeart/2005/8/layout/hierarchy1"/>
    <dgm:cxn modelId="{6BBD7FC5-5D45-0242-9F71-1DBA452678E1}" type="presParOf" srcId="{E4AE7CF3-2BC7-584D-9B2E-D63F14BFCF45}" destId="{ED300564-CD02-704D-96A3-AB2C4E2AF31A}" srcOrd="1" destOrd="0" presId="urn:microsoft.com/office/officeart/2005/8/layout/hierarchy1"/>
    <dgm:cxn modelId="{51F5B810-00CC-1449-B3D6-FA7486BFB773}" type="presParOf" srcId="{46D098BB-0380-1C4A-ABF7-B9FBEB435B17}" destId="{868A7BA8-60E9-3344-8C67-1BE3D27EFDEC}" srcOrd="2" destOrd="0" presId="urn:microsoft.com/office/officeart/2005/8/layout/hierarchy1"/>
    <dgm:cxn modelId="{2978FC18-22AC-C541-904B-99E1ED1603B4}" type="presParOf" srcId="{46D098BB-0380-1C4A-ABF7-B9FBEB435B17}" destId="{5678480A-B1CD-1E4F-BAB8-4E4898093747}" srcOrd="3" destOrd="0" presId="urn:microsoft.com/office/officeart/2005/8/layout/hierarchy1"/>
    <dgm:cxn modelId="{986E28C2-7891-0846-A839-7D8D195AE7A1}" type="presParOf" srcId="{5678480A-B1CD-1E4F-BAB8-4E4898093747}" destId="{D23BA496-196B-DD40-BF16-A10C5275B4D4}" srcOrd="0" destOrd="0" presId="urn:microsoft.com/office/officeart/2005/8/layout/hierarchy1"/>
    <dgm:cxn modelId="{97771F4F-CD5F-D546-A0B6-7ECA4B74D3BB}" type="presParOf" srcId="{D23BA496-196B-DD40-BF16-A10C5275B4D4}" destId="{00991DF6-367E-3843-B9B1-64ED3A12A180}" srcOrd="0" destOrd="0" presId="urn:microsoft.com/office/officeart/2005/8/layout/hierarchy1"/>
    <dgm:cxn modelId="{867EC7C8-5A21-B140-A5AA-C342D44F2732}" type="presParOf" srcId="{D23BA496-196B-DD40-BF16-A10C5275B4D4}" destId="{87CD8F18-7162-1A4B-BCC8-E29ABB6F22F1}" srcOrd="1" destOrd="0" presId="urn:microsoft.com/office/officeart/2005/8/layout/hierarchy1"/>
    <dgm:cxn modelId="{66A4DA71-D0E1-3043-8485-5D40A4CDB065}" type="presParOf" srcId="{5678480A-B1CD-1E4F-BAB8-4E4898093747}" destId="{87F11DDF-E0C9-7C4E-98D8-AE04722BF7CC}" srcOrd="1" destOrd="0" presId="urn:microsoft.com/office/officeart/2005/8/layout/hierarchy1"/>
    <dgm:cxn modelId="{78070206-50BE-DD44-8B30-BC1BA0AFB655}" type="presParOf" srcId="{1B3EDD25-EAC3-CD40-AC45-065A13ACC076}" destId="{674ADD34-C076-894D-A729-A41085938755}" srcOrd="4" destOrd="0" presId="urn:microsoft.com/office/officeart/2005/8/layout/hierarchy1"/>
    <dgm:cxn modelId="{3373103F-CB2A-E448-A576-A22DBE4D4F52}" type="presParOf" srcId="{1B3EDD25-EAC3-CD40-AC45-065A13ACC076}" destId="{49DE7A8E-0F1E-BD45-9006-B233399A81BD}" srcOrd="5" destOrd="0" presId="urn:microsoft.com/office/officeart/2005/8/layout/hierarchy1"/>
    <dgm:cxn modelId="{D9939A0C-C541-6C4E-85BD-A5B7D32E2273}" type="presParOf" srcId="{49DE7A8E-0F1E-BD45-9006-B233399A81BD}" destId="{BE4563E3-51F6-6F49-81A6-C46F2ABE87EE}" srcOrd="0" destOrd="0" presId="urn:microsoft.com/office/officeart/2005/8/layout/hierarchy1"/>
    <dgm:cxn modelId="{C7D87A0A-D2BD-C74F-AC12-A371E1068B93}" type="presParOf" srcId="{BE4563E3-51F6-6F49-81A6-C46F2ABE87EE}" destId="{BF4876C9-2C9D-5D4E-954E-C3E41D41226C}" srcOrd="0" destOrd="0" presId="urn:microsoft.com/office/officeart/2005/8/layout/hierarchy1"/>
    <dgm:cxn modelId="{173EFE2D-2B15-084B-890A-07DAE48ED411}" type="presParOf" srcId="{BE4563E3-51F6-6F49-81A6-C46F2ABE87EE}" destId="{E4B52A7D-2AEF-CB44-9C01-A366D8F449FA}" srcOrd="1" destOrd="0" presId="urn:microsoft.com/office/officeart/2005/8/layout/hierarchy1"/>
    <dgm:cxn modelId="{29EBB98E-628F-F742-A526-FFA15E858BE6}" type="presParOf" srcId="{49DE7A8E-0F1E-BD45-9006-B233399A81BD}" destId="{C9282076-CDBB-8342-BE17-D66984B8E0AE}" srcOrd="1" destOrd="0" presId="urn:microsoft.com/office/officeart/2005/8/layout/hierarchy1"/>
    <dgm:cxn modelId="{D1085522-2333-934F-9250-53FC211C7C2F}" type="presParOf" srcId="{C9282076-CDBB-8342-BE17-D66984B8E0AE}" destId="{69C635A8-99AC-2C4A-B53C-3EECA4ED005B}" srcOrd="0" destOrd="0" presId="urn:microsoft.com/office/officeart/2005/8/layout/hierarchy1"/>
    <dgm:cxn modelId="{A80D7CD7-70AC-9B46-841C-0B5482ABAD80}" type="presParOf" srcId="{C9282076-CDBB-8342-BE17-D66984B8E0AE}" destId="{3EE9D90C-7424-0146-8D72-FCC9B7F1B1CA}" srcOrd="1" destOrd="0" presId="urn:microsoft.com/office/officeart/2005/8/layout/hierarchy1"/>
    <dgm:cxn modelId="{E0B393B8-C597-524C-BCD3-025B62D317B3}" type="presParOf" srcId="{3EE9D90C-7424-0146-8D72-FCC9B7F1B1CA}" destId="{6FDAEF1C-ACD0-2C4C-978F-0FBB15A66957}" srcOrd="0" destOrd="0" presId="urn:microsoft.com/office/officeart/2005/8/layout/hierarchy1"/>
    <dgm:cxn modelId="{89700CF3-5F11-6048-A82C-80678927725C}" type="presParOf" srcId="{6FDAEF1C-ACD0-2C4C-978F-0FBB15A66957}" destId="{EA241104-1392-3142-9343-49A439AA6825}" srcOrd="0" destOrd="0" presId="urn:microsoft.com/office/officeart/2005/8/layout/hierarchy1"/>
    <dgm:cxn modelId="{EED05213-AC6E-3F41-AA70-04733B4F2F63}" type="presParOf" srcId="{6FDAEF1C-ACD0-2C4C-978F-0FBB15A66957}" destId="{C644C998-024B-6E4B-81FF-C85EDE611D70}" srcOrd="1" destOrd="0" presId="urn:microsoft.com/office/officeart/2005/8/layout/hierarchy1"/>
    <dgm:cxn modelId="{F578FEDE-FF48-A94A-9454-AD64ABB19B93}" type="presParOf" srcId="{3EE9D90C-7424-0146-8D72-FCC9B7F1B1CA}" destId="{0F9CDA9D-08B3-8644-B215-21CEB2859738}" srcOrd="1" destOrd="0" presId="urn:microsoft.com/office/officeart/2005/8/layout/hierarchy1"/>
    <dgm:cxn modelId="{24D93A2B-24D9-EE42-9F9F-FF3AD010F3D2}" type="presParOf" srcId="{C9282076-CDBB-8342-BE17-D66984B8E0AE}" destId="{937BF552-5EBC-0142-84C0-E85F967747DF}" srcOrd="2" destOrd="0" presId="urn:microsoft.com/office/officeart/2005/8/layout/hierarchy1"/>
    <dgm:cxn modelId="{0CA9BB53-A06C-8F4D-88DD-87C300E0783C}" type="presParOf" srcId="{C9282076-CDBB-8342-BE17-D66984B8E0AE}" destId="{49E44503-72FC-514F-B979-34DB4AFFD7C1}" srcOrd="3" destOrd="0" presId="urn:microsoft.com/office/officeart/2005/8/layout/hierarchy1"/>
    <dgm:cxn modelId="{3BAD06FE-2519-1343-BD81-D9AC617A9363}" type="presParOf" srcId="{49E44503-72FC-514F-B979-34DB4AFFD7C1}" destId="{28BFF62D-793C-6545-B0D0-BEA33A65F84D}" srcOrd="0" destOrd="0" presId="urn:microsoft.com/office/officeart/2005/8/layout/hierarchy1"/>
    <dgm:cxn modelId="{CCBA813C-5889-F044-BB8C-C2DB9248C211}" type="presParOf" srcId="{28BFF62D-793C-6545-B0D0-BEA33A65F84D}" destId="{34EE26DC-14E8-9D46-9AB8-202D3D4C95CD}" srcOrd="0" destOrd="0" presId="urn:microsoft.com/office/officeart/2005/8/layout/hierarchy1"/>
    <dgm:cxn modelId="{09355436-7465-E346-89BB-A65B141AD0C8}" type="presParOf" srcId="{28BFF62D-793C-6545-B0D0-BEA33A65F84D}" destId="{48FC1E54-3238-CF43-A562-A2CD4889B8BD}" srcOrd="1" destOrd="0" presId="urn:microsoft.com/office/officeart/2005/8/layout/hierarchy1"/>
    <dgm:cxn modelId="{51511EA5-258E-3342-BFE0-21E8E6409014}" type="presParOf" srcId="{49E44503-72FC-514F-B979-34DB4AFFD7C1}" destId="{E568648E-03AF-4148-9386-7C2E94A9E729}" srcOrd="1" destOrd="0" presId="urn:microsoft.com/office/officeart/2005/8/layout/hierarchy1"/>
    <dgm:cxn modelId="{EBCB4B8E-8FDB-A24E-917A-7278F502DA52}" type="presParOf" srcId="{D0CB40C6-9B81-EA4B-B6DA-12562DC81814}" destId="{83596BFF-8631-FF43-80B0-7FA2268027BE}" srcOrd="1" destOrd="0" presId="urn:microsoft.com/office/officeart/2005/8/layout/hierarchy1"/>
    <dgm:cxn modelId="{A767AD00-5EFF-C141-A391-5CB0BDBF7963}" type="presParOf" srcId="{83596BFF-8631-FF43-80B0-7FA2268027BE}" destId="{1F0B0BC9-D59D-4F4D-89D0-F815E6D222AB}" srcOrd="0" destOrd="0" presId="urn:microsoft.com/office/officeart/2005/8/layout/hierarchy1"/>
    <dgm:cxn modelId="{A796421D-1502-024F-B5B9-F2EB8135337E}" type="presParOf" srcId="{1F0B0BC9-D59D-4F4D-89D0-F815E6D222AB}" destId="{7D972525-8BC6-FF44-9D0F-F27690BD3702}" srcOrd="0" destOrd="0" presId="urn:microsoft.com/office/officeart/2005/8/layout/hierarchy1"/>
    <dgm:cxn modelId="{04D712DC-D8E8-8D4D-9586-6A7F21BB0E42}" type="presParOf" srcId="{1F0B0BC9-D59D-4F4D-89D0-F815E6D222AB}" destId="{97F25247-1658-C34C-9E37-52A39D2FE987}" srcOrd="1" destOrd="0" presId="urn:microsoft.com/office/officeart/2005/8/layout/hierarchy1"/>
    <dgm:cxn modelId="{9A68201F-61D9-1546-9D54-CA31B7D9A42E}" type="presParOf" srcId="{83596BFF-8631-FF43-80B0-7FA2268027BE}" destId="{B84FF400-A7A6-744E-880B-028900938224}" srcOrd="1" destOrd="0" presId="urn:microsoft.com/office/officeart/2005/8/layout/hierarchy1"/>
    <dgm:cxn modelId="{BC1839A3-0390-3346-936A-E46EC3EB0AA1}" type="presParOf" srcId="{D0CB40C6-9B81-EA4B-B6DA-12562DC81814}" destId="{726BB370-FB96-C94F-AEA9-10B75B7910E1}" srcOrd="2" destOrd="0" presId="urn:microsoft.com/office/officeart/2005/8/layout/hierarchy1"/>
    <dgm:cxn modelId="{79E3DFC6-F899-7946-82A6-2A54AC276F30}" type="presParOf" srcId="{726BB370-FB96-C94F-AEA9-10B75B7910E1}" destId="{6C1F05DD-58B5-BE48-A68D-E96074F58B94}" srcOrd="0" destOrd="0" presId="urn:microsoft.com/office/officeart/2005/8/layout/hierarchy1"/>
    <dgm:cxn modelId="{46A563E2-D2B3-6F41-99F0-F801D65B0035}" type="presParOf" srcId="{6C1F05DD-58B5-BE48-A68D-E96074F58B94}" destId="{6C1A7F53-4394-9E4D-9C9E-9E97D63238AE}" srcOrd="0" destOrd="0" presId="urn:microsoft.com/office/officeart/2005/8/layout/hierarchy1"/>
    <dgm:cxn modelId="{60B32DC1-ADFF-6446-BE2A-4622E4611CF7}" type="presParOf" srcId="{6C1F05DD-58B5-BE48-A68D-E96074F58B94}" destId="{4C961191-FC1B-8E4C-B5D9-E606368AA96C}" srcOrd="1" destOrd="0" presId="urn:microsoft.com/office/officeart/2005/8/layout/hierarchy1"/>
    <dgm:cxn modelId="{984CEEDC-A780-1142-942F-7BA466AFCE60}" type="presParOf" srcId="{726BB370-FB96-C94F-AEA9-10B75B7910E1}" destId="{2B514BF4-ABBF-6E47-91A6-6F0F2C3045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BF552-5EBC-0142-84C0-E85F967747DF}">
      <dsp:nvSpPr>
        <dsp:cNvPr id="0" name=""/>
        <dsp:cNvSpPr/>
      </dsp:nvSpPr>
      <dsp:spPr>
        <a:xfrm>
          <a:off x="9610852" y="2611865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812389" y="263472"/>
              </a:lnTo>
              <a:lnTo>
                <a:pt x="812389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635A8-99AC-2C4A-B53C-3EECA4ED005B}">
      <dsp:nvSpPr>
        <dsp:cNvPr id="0" name=""/>
        <dsp:cNvSpPr/>
      </dsp:nvSpPr>
      <dsp:spPr>
        <a:xfrm>
          <a:off x="8798463" y="2611865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812389" y="0"/>
              </a:moveTo>
              <a:lnTo>
                <a:pt x="812389" y="263472"/>
              </a:lnTo>
              <a:lnTo>
                <a:pt x="0" y="263472"/>
              </a:lnTo>
              <a:lnTo>
                <a:pt x="0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ADD34-C076-894D-A729-A41085938755}">
      <dsp:nvSpPr>
        <dsp:cNvPr id="0" name=""/>
        <dsp:cNvSpPr/>
      </dsp:nvSpPr>
      <dsp:spPr>
        <a:xfrm>
          <a:off x="5955099" y="1381095"/>
          <a:ext cx="3655753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3655753" y="263472"/>
              </a:lnTo>
              <a:lnTo>
                <a:pt x="3655753" y="3866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7BA8-60E9-3344-8C67-1BE3D27EFDEC}">
      <dsp:nvSpPr>
        <dsp:cNvPr id="0" name=""/>
        <dsp:cNvSpPr/>
      </dsp:nvSpPr>
      <dsp:spPr>
        <a:xfrm>
          <a:off x="6361294" y="2611865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812389" y="263472"/>
              </a:lnTo>
              <a:lnTo>
                <a:pt x="812389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09DF1-2BC6-814D-A22B-68ABE757F4AD}">
      <dsp:nvSpPr>
        <dsp:cNvPr id="0" name=""/>
        <dsp:cNvSpPr/>
      </dsp:nvSpPr>
      <dsp:spPr>
        <a:xfrm>
          <a:off x="5548904" y="3842636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812389" y="263472"/>
              </a:lnTo>
              <a:lnTo>
                <a:pt x="812389" y="3866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DD174-0D3F-8F4B-9975-E427BA324381}">
      <dsp:nvSpPr>
        <dsp:cNvPr id="0" name=""/>
        <dsp:cNvSpPr/>
      </dsp:nvSpPr>
      <dsp:spPr>
        <a:xfrm>
          <a:off x="4736514" y="3842636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812389" y="0"/>
              </a:moveTo>
              <a:lnTo>
                <a:pt x="812389" y="263472"/>
              </a:lnTo>
              <a:lnTo>
                <a:pt x="0" y="263472"/>
              </a:lnTo>
              <a:lnTo>
                <a:pt x="0" y="3866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67D84-6142-A244-9CC0-0D6F66FF6E3C}">
      <dsp:nvSpPr>
        <dsp:cNvPr id="0" name=""/>
        <dsp:cNvSpPr/>
      </dsp:nvSpPr>
      <dsp:spPr>
        <a:xfrm>
          <a:off x="5548904" y="2611865"/>
          <a:ext cx="812389" cy="386623"/>
        </a:xfrm>
        <a:custGeom>
          <a:avLst/>
          <a:gdLst/>
          <a:ahLst/>
          <a:cxnLst/>
          <a:rect l="0" t="0" r="0" b="0"/>
          <a:pathLst>
            <a:path>
              <a:moveTo>
                <a:pt x="812389" y="0"/>
              </a:moveTo>
              <a:lnTo>
                <a:pt x="812389" y="263472"/>
              </a:lnTo>
              <a:lnTo>
                <a:pt x="0" y="263472"/>
              </a:lnTo>
              <a:lnTo>
                <a:pt x="0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342D5-D1AD-4A40-9E21-4335E845C5FB}">
      <dsp:nvSpPr>
        <dsp:cNvPr id="0" name=""/>
        <dsp:cNvSpPr/>
      </dsp:nvSpPr>
      <dsp:spPr>
        <a:xfrm>
          <a:off x="5955099" y="1381095"/>
          <a:ext cx="406194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406194" y="263472"/>
              </a:lnTo>
              <a:lnTo>
                <a:pt x="406194" y="3866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0185E-6B08-224C-82FC-603E8C47D9B5}">
      <dsp:nvSpPr>
        <dsp:cNvPr id="0" name=""/>
        <dsp:cNvSpPr/>
      </dsp:nvSpPr>
      <dsp:spPr>
        <a:xfrm>
          <a:off x="2299345" y="2611865"/>
          <a:ext cx="1624779" cy="38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72"/>
              </a:lnTo>
              <a:lnTo>
                <a:pt x="1624779" y="263472"/>
              </a:lnTo>
              <a:lnTo>
                <a:pt x="1624779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ABE7E-89E2-A24E-9F53-C2D287E6B9AE}">
      <dsp:nvSpPr>
        <dsp:cNvPr id="0" name=""/>
        <dsp:cNvSpPr/>
      </dsp:nvSpPr>
      <dsp:spPr>
        <a:xfrm>
          <a:off x="2253625" y="2611865"/>
          <a:ext cx="91440" cy="386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B1AA-BE7B-304A-9022-84032D3A4A35}">
      <dsp:nvSpPr>
        <dsp:cNvPr id="0" name=""/>
        <dsp:cNvSpPr/>
      </dsp:nvSpPr>
      <dsp:spPr>
        <a:xfrm>
          <a:off x="674566" y="2611865"/>
          <a:ext cx="1624779" cy="386623"/>
        </a:xfrm>
        <a:custGeom>
          <a:avLst/>
          <a:gdLst/>
          <a:ahLst/>
          <a:cxnLst/>
          <a:rect l="0" t="0" r="0" b="0"/>
          <a:pathLst>
            <a:path>
              <a:moveTo>
                <a:pt x="1624779" y="0"/>
              </a:moveTo>
              <a:lnTo>
                <a:pt x="1624779" y="263472"/>
              </a:lnTo>
              <a:lnTo>
                <a:pt x="0" y="263472"/>
              </a:lnTo>
              <a:lnTo>
                <a:pt x="0" y="3866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F90FE-FF1A-B44B-8DAA-C53805EAEF4E}">
      <dsp:nvSpPr>
        <dsp:cNvPr id="0" name=""/>
        <dsp:cNvSpPr/>
      </dsp:nvSpPr>
      <dsp:spPr>
        <a:xfrm>
          <a:off x="2299345" y="1381095"/>
          <a:ext cx="3655753" cy="386623"/>
        </a:xfrm>
        <a:custGeom>
          <a:avLst/>
          <a:gdLst/>
          <a:ahLst/>
          <a:cxnLst/>
          <a:rect l="0" t="0" r="0" b="0"/>
          <a:pathLst>
            <a:path>
              <a:moveTo>
                <a:pt x="3655753" y="0"/>
              </a:moveTo>
              <a:lnTo>
                <a:pt x="3655753" y="263472"/>
              </a:lnTo>
              <a:lnTo>
                <a:pt x="0" y="263472"/>
              </a:lnTo>
              <a:lnTo>
                <a:pt x="0" y="38662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9B7E-3890-1341-981C-BD150899A94F}">
      <dsp:nvSpPr>
        <dsp:cNvPr id="0" name=""/>
        <dsp:cNvSpPr/>
      </dsp:nvSpPr>
      <dsp:spPr>
        <a:xfrm>
          <a:off x="5290416" y="536948"/>
          <a:ext cx="1329364" cy="844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37B5-F5C0-284B-AB45-8E6AC7784E5E}">
      <dsp:nvSpPr>
        <dsp:cNvPr id="0" name=""/>
        <dsp:cNvSpPr/>
      </dsp:nvSpPr>
      <dsp:spPr>
        <a:xfrm>
          <a:off x="5438123" y="67727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Login</a:t>
          </a:r>
        </a:p>
      </dsp:txBody>
      <dsp:txXfrm>
        <a:off x="5462847" y="701994"/>
        <a:ext cx="1279916" cy="794698"/>
      </dsp:txXfrm>
    </dsp:sp>
    <dsp:sp modelId="{D3B8A876-FCB6-2549-8520-53ACD0FFC48E}">
      <dsp:nvSpPr>
        <dsp:cNvPr id="0" name=""/>
        <dsp:cNvSpPr/>
      </dsp:nvSpPr>
      <dsp:spPr>
        <a:xfrm>
          <a:off x="1634663" y="1767719"/>
          <a:ext cx="1329364" cy="844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8859B-9F21-A04E-915D-B36EFC49FE8B}">
      <dsp:nvSpPr>
        <dsp:cNvPr id="0" name=""/>
        <dsp:cNvSpPr/>
      </dsp:nvSpPr>
      <dsp:spPr>
        <a:xfrm>
          <a:off x="1782370" y="190804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Dashboard</a:t>
          </a:r>
        </a:p>
      </dsp:txBody>
      <dsp:txXfrm>
        <a:off x="1807094" y="1932764"/>
        <a:ext cx="1279916" cy="794698"/>
      </dsp:txXfrm>
    </dsp:sp>
    <dsp:sp modelId="{359DB4F8-53F6-7844-A475-55AD2748CBD2}">
      <dsp:nvSpPr>
        <dsp:cNvPr id="0" name=""/>
        <dsp:cNvSpPr/>
      </dsp:nvSpPr>
      <dsp:spPr>
        <a:xfrm>
          <a:off x="9883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0E0AC-8F6D-2149-8D0A-ED040D3DFEDC}">
      <dsp:nvSpPr>
        <dsp:cNvPr id="0" name=""/>
        <dsp:cNvSpPr/>
      </dsp:nvSpPr>
      <dsp:spPr>
        <a:xfrm>
          <a:off x="157590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Demographic list</a:t>
          </a:r>
        </a:p>
      </dsp:txBody>
      <dsp:txXfrm>
        <a:off x="182314" y="3163535"/>
        <a:ext cx="1279916" cy="794698"/>
      </dsp:txXfrm>
    </dsp:sp>
    <dsp:sp modelId="{83E22332-87C2-3943-87C3-4E189860B854}">
      <dsp:nvSpPr>
        <dsp:cNvPr id="0" name=""/>
        <dsp:cNvSpPr/>
      </dsp:nvSpPr>
      <dsp:spPr>
        <a:xfrm>
          <a:off x="1634663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2BC83-5219-FC45-8DBC-F1D555D19E21}">
      <dsp:nvSpPr>
        <dsp:cNvPr id="0" name=""/>
        <dsp:cNvSpPr/>
      </dsp:nvSpPr>
      <dsp:spPr>
        <a:xfrm>
          <a:off x="1782370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Based list</a:t>
          </a:r>
        </a:p>
      </dsp:txBody>
      <dsp:txXfrm>
        <a:off x="1807094" y="3163535"/>
        <a:ext cx="1279916" cy="794698"/>
      </dsp:txXfrm>
    </dsp:sp>
    <dsp:sp modelId="{7CCFB287-2FBC-A341-B303-2AD8E7A0B0B5}">
      <dsp:nvSpPr>
        <dsp:cNvPr id="0" name=""/>
        <dsp:cNvSpPr/>
      </dsp:nvSpPr>
      <dsp:spPr>
        <a:xfrm>
          <a:off x="3259442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E74F7-6B44-3E47-BB04-51EB5D4D8D14}">
      <dsp:nvSpPr>
        <dsp:cNvPr id="0" name=""/>
        <dsp:cNvSpPr/>
      </dsp:nvSpPr>
      <dsp:spPr>
        <a:xfrm>
          <a:off x="3407149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Collaboration list</a:t>
          </a:r>
        </a:p>
      </dsp:txBody>
      <dsp:txXfrm>
        <a:off x="3431873" y="3163535"/>
        <a:ext cx="1279916" cy="794698"/>
      </dsp:txXfrm>
    </dsp:sp>
    <dsp:sp modelId="{E0748530-A022-2141-816E-5D37CA77D454}">
      <dsp:nvSpPr>
        <dsp:cNvPr id="0" name=""/>
        <dsp:cNvSpPr/>
      </dsp:nvSpPr>
      <dsp:spPr>
        <a:xfrm>
          <a:off x="5696611" y="1767719"/>
          <a:ext cx="1329364" cy="844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448D6-2A41-0C45-9569-702EAD74590F}">
      <dsp:nvSpPr>
        <dsp:cNvPr id="0" name=""/>
        <dsp:cNvSpPr/>
      </dsp:nvSpPr>
      <dsp:spPr>
        <a:xfrm>
          <a:off x="5844318" y="190804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Movie Page</a:t>
          </a:r>
        </a:p>
      </dsp:txBody>
      <dsp:txXfrm>
        <a:off x="5869042" y="1932764"/>
        <a:ext cx="1279916" cy="794698"/>
      </dsp:txXfrm>
    </dsp:sp>
    <dsp:sp modelId="{6450C6C2-1F3B-0645-A25A-64F15470202D}">
      <dsp:nvSpPr>
        <dsp:cNvPr id="0" name=""/>
        <dsp:cNvSpPr/>
      </dsp:nvSpPr>
      <dsp:spPr>
        <a:xfrm>
          <a:off x="4884221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B616F-21A7-BF44-BEBA-196751C591D8}">
      <dsp:nvSpPr>
        <dsp:cNvPr id="0" name=""/>
        <dsp:cNvSpPr/>
      </dsp:nvSpPr>
      <dsp:spPr>
        <a:xfrm>
          <a:off x="5031929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Movies detail</a:t>
          </a:r>
        </a:p>
      </dsp:txBody>
      <dsp:txXfrm>
        <a:off x="5056653" y="3163535"/>
        <a:ext cx="1279916" cy="794698"/>
      </dsp:txXfrm>
    </dsp:sp>
    <dsp:sp modelId="{B80E5EEE-C894-5B48-96F7-0D5311507F4F}">
      <dsp:nvSpPr>
        <dsp:cNvPr id="0" name=""/>
        <dsp:cNvSpPr/>
      </dsp:nvSpPr>
      <dsp:spPr>
        <a:xfrm>
          <a:off x="4071832" y="4229259"/>
          <a:ext cx="1329364" cy="844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C1CFF-195E-0649-AD39-AC0722275D59}">
      <dsp:nvSpPr>
        <dsp:cNvPr id="0" name=""/>
        <dsp:cNvSpPr/>
      </dsp:nvSpPr>
      <dsp:spPr>
        <a:xfrm>
          <a:off x="4219539" y="436958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</a:t>
          </a:r>
        </a:p>
      </dsp:txBody>
      <dsp:txXfrm>
        <a:off x="4244263" y="4394305"/>
        <a:ext cx="1279916" cy="794698"/>
      </dsp:txXfrm>
    </dsp:sp>
    <dsp:sp modelId="{4EBB3223-1537-8549-A922-45A33D146FE1}">
      <dsp:nvSpPr>
        <dsp:cNvPr id="0" name=""/>
        <dsp:cNvSpPr/>
      </dsp:nvSpPr>
      <dsp:spPr>
        <a:xfrm>
          <a:off x="5696611" y="4229259"/>
          <a:ext cx="1329364" cy="844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8834-4B5E-3B4B-9788-2BF8A57C9FFA}">
      <dsp:nvSpPr>
        <dsp:cNvPr id="0" name=""/>
        <dsp:cNvSpPr/>
      </dsp:nvSpPr>
      <dsp:spPr>
        <a:xfrm>
          <a:off x="5844318" y="436958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Rating</a:t>
          </a:r>
        </a:p>
      </dsp:txBody>
      <dsp:txXfrm>
        <a:off x="5869042" y="4394305"/>
        <a:ext cx="1279916" cy="794698"/>
      </dsp:txXfrm>
    </dsp:sp>
    <dsp:sp modelId="{00991DF6-367E-3843-B9B1-64ED3A12A180}">
      <dsp:nvSpPr>
        <dsp:cNvPr id="0" name=""/>
        <dsp:cNvSpPr/>
      </dsp:nvSpPr>
      <dsp:spPr>
        <a:xfrm>
          <a:off x="6509001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D8F18-7162-1A4B-BCC8-E29ABB6F22F1}">
      <dsp:nvSpPr>
        <dsp:cNvPr id="0" name=""/>
        <dsp:cNvSpPr/>
      </dsp:nvSpPr>
      <dsp:spPr>
        <a:xfrm>
          <a:off x="6656708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Similar movies list (content based) </a:t>
          </a:r>
        </a:p>
      </dsp:txBody>
      <dsp:txXfrm>
        <a:off x="6681432" y="3163535"/>
        <a:ext cx="1279916" cy="794698"/>
      </dsp:txXfrm>
    </dsp:sp>
    <dsp:sp modelId="{BF4876C9-2C9D-5D4E-954E-C3E41D41226C}">
      <dsp:nvSpPr>
        <dsp:cNvPr id="0" name=""/>
        <dsp:cNvSpPr/>
      </dsp:nvSpPr>
      <dsp:spPr>
        <a:xfrm>
          <a:off x="8946170" y="1767719"/>
          <a:ext cx="1329364" cy="844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52A7D-2AEF-CB44-9C01-A366D8F449FA}">
      <dsp:nvSpPr>
        <dsp:cNvPr id="0" name=""/>
        <dsp:cNvSpPr/>
      </dsp:nvSpPr>
      <dsp:spPr>
        <a:xfrm>
          <a:off x="9093877" y="190804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Search</a:t>
          </a:r>
        </a:p>
      </dsp:txBody>
      <dsp:txXfrm>
        <a:off x="9118601" y="1932764"/>
        <a:ext cx="1279916" cy="794698"/>
      </dsp:txXfrm>
    </dsp:sp>
    <dsp:sp modelId="{EA241104-1392-3142-9343-49A439AA6825}">
      <dsp:nvSpPr>
        <dsp:cNvPr id="0" name=""/>
        <dsp:cNvSpPr/>
      </dsp:nvSpPr>
      <dsp:spPr>
        <a:xfrm>
          <a:off x="8133780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4C998-024B-6E4B-81FF-C85EDE611D70}">
      <dsp:nvSpPr>
        <dsp:cNvPr id="0" name=""/>
        <dsp:cNvSpPr/>
      </dsp:nvSpPr>
      <dsp:spPr>
        <a:xfrm>
          <a:off x="8281487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Results list (like)</a:t>
          </a:r>
        </a:p>
      </dsp:txBody>
      <dsp:txXfrm>
        <a:off x="8306211" y="3163535"/>
        <a:ext cx="1279916" cy="794698"/>
      </dsp:txXfrm>
    </dsp:sp>
    <dsp:sp modelId="{34EE26DC-14E8-9D46-9AB8-202D3D4C95CD}">
      <dsp:nvSpPr>
        <dsp:cNvPr id="0" name=""/>
        <dsp:cNvSpPr/>
      </dsp:nvSpPr>
      <dsp:spPr>
        <a:xfrm>
          <a:off x="9758560" y="2998489"/>
          <a:ext cx="1329364" cy="844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C1E54-3238-CF43-A562-A2CD4889B8BD}">
      <dsp:nvSpPr>
        <dsp:cNvPr id="0" name=""/>
        <dsp:cNvSpPr/>
      </dsp:nvSpPr>
      <dsp:spPr>
        <a:xfrm>
          <a:off x="9906267" y="3138811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Movie Page</a:t>
          </a:r>
        </a:p>
      </dsp:txBody>
      <dsp:txXfrm>
        <a:off x="9930991" y="3163535"/>
        <a:ext cx="1279916" cy="794698"/>
      </dsp:txXfrm>
    </dsp:sp>
    <dsp:sp modelId="{7D972525-8BC6-FF44-9D0F-F27690BD3702}">
      <dsp:nvSpPr>
        <dsp:cNvPr id="0" name=""/>
        <dsp:cNvSpPr/>
      </dsp:nvSpPr>
      <dsp:spPr>
        <a:xfrm>
          <a:off x="6915196" y="536948"/>
          <a:ext cx="1329364" cy="844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5247-1658-C34C-9E37-52A39D2FE987}">
      <dsp:nvSpPr>
        <dsp:cNvPr id="0" name=""/>
        <dsp:cNvSpPr/>
      </dsp:nvSpPr>
      <dsp:spPr>
        <a:xfrm>
          <a:off x="7062903" y="67727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Register</a:t>
          </a:r>
        </a:p>
      </dsp:txBody>
      <dsp:txXfrm>
        <a:off x="7087627" y="701994"/>
        <a:ext cx="1279916" cy="794698"/>
      </dsp:txXfrm>
    </dsp:sp>
    <dsp:sp modelId="{6C1A7F53-4394-9E4D-9C9E-9E97D63238AE}">
      <dsp:nvSpPr>
        <dsp:cNvPr id="0" name=""/>
        <dsp:cNvSpPr/>
      </dsp:nvSpPr>
      <dsp:spPr>
        <a:xfrm>
          <a:off x="8539975" y="536948"/>
          <a:ext cx="1329364" cy="844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1191-FC1B-8E4C-B5D9-E606368AA96C}">
      <dsp:nvSpPr>
        <dsp:cNvPr id="0" name=""/>
        <dsp:cNvSpPr/>
      </dsp:nvSpPr>
      <dsp:spPr>
        <a:xfrm>
          <a:off x="8687682" y="677270"/>
          <a:ext cx="1329364" cy="844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 out</a:t>
          </a:r>
        </a:p>
      </dsp:txBody>
      <dsp:txXfrm>
        <a:off x="8712406" y="701994"/>
        <a:ext cx="1279916" cy="794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BECFE-0455-6449-84CF-CDA9E2911192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AE41-07ED-D84E-AC43-3F304F68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028A-64B9-9540-99A9-E13EBBD5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3A604-3251-284C-9102-5B29B6E8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5194-C1EA-4B43-B32A-40680FC4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2906-031C-0D41-AE8A-257C0D9A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7411-B5BC-2741-9A85-F0613C7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882-E5DE-6F4A-BF69-69981A59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2786-4A49-834A-8F2E-0196A8ECB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4C26-CA8F-214F-9EE1-C642847D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43FE-D3D9-FD47-B8C2-D9E1F6D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DA39-2C57-714F-8EF5-F63D853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0391D-306C-F54F-A26D-2748C140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76E7-4DA4-0744-8766-AF78AAE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1910-AB6A-C74A-A66F-1168CB2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8709-7807-1649-AC9C-4966C3B1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A28B-76E8-BA43-B753-86487C3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EB0F-E7B2-AE4C-A986-59413D22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8425"/>
            <a:ext cx="10515600" cy="942975"/>
          </a:xfrm>
        </p:spPr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4955-CB3E-0E40-8614-F817008F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DADB-F77B-D042-9F90-15088759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1995-1348-9642-8772-456D9649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5B38-721D-0C46-89DE-172DF9CE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47B5-7B6F-8F46-9EBF-2735AAE0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6402-A864-7B4F-B435-E1045097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F476-3D99-AD42-A90D-977C62D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3903-3077-8441-B2B5-EE977DF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52BE-AC7B-7A4C-B550-E6A25B0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F83-5757-1945-9604-9925B753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5E9B-B6A6-7F42-927D-638A10C58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61A58-96C2-FD4F-854E-375344EB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4935-6339-2D4E-BE82-743F0EE4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84CB0-AEBE-CF49-9520-0950872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E930-33EF-8343-A522-B2610B9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D83-E2E6-0D49-95BA-D2712E0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DC19-4EED-5D4B-B901-0DF15326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3C66-E12B-0545-98A2-3F6D218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DB8D1-515F-DD4B-BDDB-88B48468C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08BE5-F8C9-2F44-B2C9-784F6475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D7FA6-2061-4C4B-B8D9-C6CE9CA7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E1B63-D2B9-4948-8E06-0D424CF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73EE-13B1-6245-952C-AB67533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24A-7542-F046-88C0-E9AAF99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6CD6-B82D-DC41-8E70-176C254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691D-0493-FD4E-B8B9-122C0F58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ED39-0C7F-9345-89FF-F53E873A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7007-828A-A748-A8E8-9BEDDD19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1C5A8-0A32-F44E-AEDB-20AC711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EB19-A693-6D4E-B4E6-8FA2A47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CEAA-95E2-E345-AC84-69ADB6F1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318D-8C88-C54B-8106-551F4D0A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BEE9-E781-EF4A-9C4C-029BD4D3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7ECB8-C120-C741-8FC2-8BE43DD0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D533-82FD-6740-81AC-935357C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6ABA-A243-B742-8306-4335598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EEE-033F-474D-81F1-8B97FEB4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B7A98-60AE-9141-91E4-02F4874F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4A8-F857-2D4B-8A9D-41819399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23B4-B32C-974A-A7E0-88EC1352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1D4F-B3E9-EE4A-8437-FC0A560B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9BCB-867D-8D4A-BB18-DC28378A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1FC8-AEDD-7041-848A-41137CAB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1961-8175-F742-9CF6-23DED5C0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1438-06E3-E54C-AF3A-0BD92058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A12F-E663-9449-992E-1FF619467440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B807-F7CF-6A43-9831-A3C9040D7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552E-56DF-C144-8495-FA063A6E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0792785-E14F-A14A-9985-ADCD83B8D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91460"/>
              </p:ext>
            </p:extLst>
          </p:nvPr>
        </p:nvGraphicFramePr>
        <p:xfrm>
          <a:off x="449179" y="874713"/>
          <a:ext cx="11245516" cy="575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103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36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Features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Nguyen</dc:creator>
  <cp:lastModifiedBy>Microsoft Office User</cp:lastModifiedBy>
  <cp:revision>260</cp:revision>
  <dcterms:created xsi:type="dcterms:W3CDTF">2019-04-23T01:20:11Z</dcterms:created>
  <dcterms:modified xsi:type="dcterms:W3CDTF">2019-08-07T04:23:19Z</dcterms:modified>
</cp:coreProperties>
</file>