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B413-F522-6E71-B415-032A00D3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80DC8-DEC5-5AB6-C3AD-EA67D1A74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5BB58-4649-33F7-6999-8558A20B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D90FD-73AC-731D-0D80-1928760A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96321-FE7E-A4F0-D28F-DD96B0AE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1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E2B1D-3C99-9958-2131-2E5B2599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994B30-8F6A-D36B-34F0-5B14B28D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74DE7-DE17-EDD7-1C1A-166BA521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CC6D3-3538-5734-24A3-2672D441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1AE2E-F99D-9AB4-D300-3CD5DBF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3F7EC-BD27-BD57-A285-1F9D890E5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1F6D68-4B6A-4575-2D25-373CFE38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2EBE3-6F48-6DA2-CF5A-F09E57F0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F2CF0-985F-3D7A-40F4-806E762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7027A-9CD5-9F79-C6D0-6CF7357A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5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CB5D-33BE-61F6-0AD5-7AA3139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5CE54-E994-4499-ACAD-196EA547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420491-F49D-46A1-2735-EDE6F055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DF3E4-AF53-DD2D-4364-BF2B22B1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D2F413-245F-86A2-05A2-D8B8DE35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9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7ACD-A0A1-7191-D4D2-78D82032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6AEEEE-4A53-AB8E-7041-86348BBC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5220F-F817-63DD-B658-5596E1C0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274F9-726B-5951-F32A-4B045972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FBEB7-6847-0FE0-5C10-41DB5A34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16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5275-3946-E266-035A-EE43521B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5596F-BC9F-6F5E-5298-0C1286F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4CD67-5415-3418-F765-6CA76F414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CF157-0F3D-012A-CB76-BF524069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4E1E9-06DB-650D-986B-7F8F9187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5ED2A-EA0C-E69B-CAB8-650730F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E3AE-3768-F912-ADEF-9C7570BF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79F29-E967-A3EF-9F67-6CB76AE8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AAB89E-67A9-CA08-8636-CE8AB16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D6C877-BE5E-184F-35D0-24B5753D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A0688D-A23A-8D75-389A-108F8207C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79CE82-4F91-A81B-B824-A56A8EC9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89E734-5048-0ACD-5598-5667D026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FEAAB-D19B-9130-61EB-1AA1C6E7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9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1EA4A-B294-5064-B591-04BADF17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5F362C-50E0-423E-CD92-FFDB43D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54362C-38BB-B2E8-F79F-CA71EBD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D9CAD-D601-EABB-F364-E466AA07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7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61A08E-0E87-7B43-74C1-D93CCC15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5ED08A-7C49-7F9C-86CE-09E72B7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720AF6-0D59-D0C1-C12E-D7A4F229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BAE2F-D37B-E399-1012-BFA730C6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3CFB37-8CFD-3EC6-F32F-2194D908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D8C7C8-3857-0859-5C98-310F10B3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3593D-621C-2E7E-E3C4-E51F06DB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87AB4-3A1B-DC63-12E6-701520FA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C7BC8-4A06-022D-6A74-463A1872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5949-80B7-1305-B8A8-79E30632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761071-65FD-89B7-1867-BF54DFAA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AB44A6-2241-B923-746E-F00E7B30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F17C88-4E1A-448D-FF3D-B185BFC4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95538-B56C-BDC5-C4BC-4B80CAB9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626C1-00A5-6D6A-AED0-D2BC63E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2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573739-019D-88BC-64AA-0F3FDD1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E3EBF-4A96-1E8F-3C4D-189E901A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82F0B-96C3-495B-7BAB-FB1C1C3BB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926-05F6-4573-8D4C-B998D6E90B0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C139D-EDE2-4B43-2A24-E18A02D2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FD7A5-8054-8988-2B2D-5B997097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F9A1-3A65-4D83-9C5C-F83695FD9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F2E58-1C42-D661-E2A4-0719328B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36"/>
            <a:ext cx="12192000" cy="6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8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1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70139F-3264-FF4D-0A11-599BD8A1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51" y="3711610"/>
            <a:ext cx="720000" cy="7263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B675BC-5F9D-B4E1-62F5-A0304FCD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051" y="2552144"/>
            <a:ext cx="720000" cy="7075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95B075-0E99-9D75-A193-0282F1A4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051" y="1337178"/>
            <a:ext cx="720000" cy="7630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4B9825-9AFE-EF6E-3E9D-CF9053042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02" y="1337178"/>
            <a:ext cx="720000" cy="7452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C9CAA4-2655-6201-E901-F8D91DFE8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225" y="1342220"/>
            <a:ext cx="720000" cy="7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9A8DCF4-DFEB-3E40-862D-C6C5B1ABD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591" y="1337178"/>
            <a:ext cx="720000" cy="802820"/>
          </a:xfrm>
          <a:prstGeom prst="rect">
            <a:avLst/>
          </a:prstGeom>
        </p:spPr>
      </p:pic>
      <p:pic>
        <p:nvPicPr>
          <p:cNvPr id="1040" name="Picture 16" descr="Json file - Free interface icons">
            <a:extLst>
              <a:ext uri="{FF2B5EF4-FFF2-40B4-BE49-F238E27FC236}">
                <a16:creationId xmlns:a16="http://schemas.microsoft.com/office/drawing/2014/main" id="{F6DA2945-78A2-73E5-A67B-27539E8F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0" y="2363316"/>
            <a:ext cx="376516" cy="3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9C72C33-B0A8-4836-4E26-A115E460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0" y="3042903"/>
            <a:ext cx="416484" cy="38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A8B7F9-B958-7E0E-B9C3-A8B84EE0D702}"/>
              </a:ext>
            </a:extLst>
          </p:cNvPr>
          <p:cNvSpPr/>
          <p:nvPr/>
        </p:nvSpPr>
        <p:spPr>
          <a:xfrm>
            <a:off x="3680877" y="1175391"/>
            <a:ext cx="1225118" cy="13767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86B34EE-B8B3-B25F-E299-7B68AFE70DE4}"/>
              </a:ext>
            </a:extLst>
          </p:cNvPr>
          <p:cNvSpPr/>
          <p:nvPr/>
        </p:nvSpPr>
        <p:spPr>
          <a:xfrm>
            <a:off x="284107" y="1194046"/>
            <a:ext cx="1225118" cy="25175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745C130-8071-CB3B-1B7E-830BD3A36934}"/>
              </a:ext>
            </a:extLst>
          </p:cNvPr>
          <p:cNvSpPr/>
          <p:nvPr/>
        </p:nvSpPr>
        <p:spPr>
          <a:xfrm>
            <a:off x="1982492" y="1194046"/>
            <a:ext cx="1225118" cy="37286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F5EBFC4-8ADC-1298-6E3C-6558590E6EFC}"/>
              </a:ext>
            </a:extLst>
          </p:cNvPr>
          <p:cNvSpPr/>
          <p:nvPr/>
        </p:nvSpPr>
        <p:spPr>
          <a:xfrm>
            <a:off x="8776032" y="1170349"/>
            <a:ext cx="1225118" cy="13767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DCD0D0-2AA5-B131-4914-404C6473DE32}"/>
              </a:ext>
            </a:extLst>
          </p:cNvPr>
          <p:cNvSpPr txBox="1"/>
          <p:nvPr/>
        </p:nvSpPr>
        <p:spPr>
          <a:xfrm>
            <a:off x="244084" y="3869377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- Carga de dados </a:t>
            </a:r>
            <a:r>
              <a:rPr lang="pt-BR" sz="1000" dirty="0" err="1"/>
              <a:t>Json</a:t>
            </a:r>
            <a:endParaRPr lang="pt-BR" sz="1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8C9F0A-AB37-59E1-C501-FDFEA3AC02E3}"/>
              </a:ext>
            </a:extLst>
          </p:cNvPr>
          <p:cNvSpPr txBox="1"/>
          <p:nvPr/>
        </p:nvSpPr>
        <p:spPr>
          <a:xfrm>
            <a:off x="531936" y="5539215"/>
            <a:ext cx="660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- Consumir a API, processar os dados JSON e armazenar no Cloud </a:t>
            </a:r>
            <a:r>
              <a:rPr lang="pt-BR" sz="1000" dirty="0" err="1"/>
              <a:t>Storage</a:t>
            </a:r>
            <a:r>
              <a:rPr lang="pt-BR" sz="1000" dirty="0"/>
              <a:t>.</a:t>
            </a:r>
          </a:p>
          <a:p>
            <a:r>
              <a:rPr lang="pt-BR" sz="1000" dirty="0"/>
              <a:t>- Implementar lógica para chamadas de API seguras.</a:t>
            </a:r>
          </a:p>
          <a:p>
            <a:r>
              <a:rPr lang="pt-BR" sz="1000" dirty="0"/>
              <a:t>- Gerenciar autenticação e controle de erros.</a:t>
            </a:r>
          </a:p>
          <a:p>
            <a:r>
              <a:rPr lang="pt-BR" sz="1000" dirty="0"/>
              <a:t>- Configurar triggers para executar a função periodicamente (usando Cloud </a:t>
            </a:r>
            <a:r>
              <a:rPr lang="pt-BR" sz="1000" dirty="0" err="1"/>
              <a:t>Scheduler</a:t>
            </a:r>
            <a:r>
              <a:rPr lang="pt-BR" sz="1000" dirty="0"/>
              <a:t>).</a:t>
            </a:r>
          </a:p>
          <a:p>
            <a:r>
              <a:rPr lang="pt-BR" sz="1000" dirty="0"/>
              <a:t>- Configurar notificações no Cloud </a:t>
            </a:r>
            <a:r>
              <a:rPr lang="pt-BR" sz="1000" dirty="0" err="1"/>
              <a:t>Storage</a:t>
            </a:r>
            <a:r>
              <a:rPr lang="pt-BR" sz="1000" dirty="0"/>
              <a:t> para enviar eventos para o Pub/Sub quando novos arquivos forem adicionados.</a:t>
            </a:r>
          </a:p>
          <a:p>
            <a:endParaRPr lang="pt-BR" sz="1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A6C3FB-3E47-0884-E286-7D5D26FEAFEC}"/>
              </a:ext>
            </a:extLst>
          </p:cNvPr>
          <p:cNvSpPr txBox="1"/>
          <p:nvPr/>
        </p:nvSpPr>
        <p:spPr>
          <a:xfrm>
            <a:off x="284107" y="167627"/>
            <a:ext cx="1155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Esta arquitetura permite uma carga de dados automatizada, escalável e robusta utilizando os serviços do GCP. Cada componente é configurado para garantir segurança, eficiência e facilidade de gerenciamento, seguindo boas práticas recomendadas.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E68005-48FE-3618-F61E-F8BA2F90B523}"/>
              </a:ext>
            </a:extLst>
          </p:cNvPr>
          <p:cNvSpPr txBox="1"/>
          <p:nvPr/>
        </p:nvSpPr>
        <p:spPr>
          <a:xfrm>
            <a:off x="3460169" y="2765904"/>
            <a:ext cx="4190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- Desenvolver pipeline usando Apache Beam.</a:t>
            </a:r>
          </a:p>
          <a:p>
            <a:r>
              <a:rPr lang="pt-BR" sz="1000" dirty="0"/>
              <a:t>- Implementar processamento dos dados JSON e carregamento no </a:t>
            </a:r>
            <a:r>
              <a:rPr lang="pt-BR" sz="1000" dirty="0" err="1"/>
              <a:t>BigQuery</a:t>
            </a:r>
            <a:r>
              <a:rPr lang="pt-BR" sz="1000" dirty="0"/>
              <a:t>.</a:t>
            </a:r>
          </a:p>
          <a:p>
            <a:r>
              <a:rPr lang="pt-BR" sz="1000" dirty="0"/>
              <a:t>- Usar </a:t>
            </a:r>
            <a:r>
              <a:rPr lang="pt-BR" sz="1000" dirty="0" err="1"/>
              <a:t>templates</a:t>
            </a:r>
            <a:r>
              <a:rPr lang="pt-BR" sz="1000" dirty="0"/>
              <a:t> para facilitar a execução e gerenciamento do pipeline.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83EAE3-900F-F726-90EF-0588B795EA4C}"/>
              </a:ext>
            </a:extLst>
          </p:cNvPr>
          <p:cNvSpPr txBox="1"/>
          <p:nvPr/>
        </p:nvSpPr>
        <p:spPr>
          <a:xfrm>
            <a:off x="7225781" y="4074770"/>
            <a:ext cx="4190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- Crie </a:t>
            </a:r>
            <a:r>
              <a:rPr lang="pt-BR" sz="1000" dirty="0" err="1"/>
              <a:t>datasets</a:t>
            </a:r>
            <a:r>
              <a:rPr lang="pt-BR" sz="1000" dirty="0"/>
              <a:t> e tabelas com esquemas apropriados.</a:t>
            </a:r>
          </a:p>
          <a:p>
            <a:r>
              <a:rPr lang="pt-BR" sz="1000" dirty="0"/>
              <a:t>- Configure partições e </a:t>
            </a:r>
            <a:r>
              <a:rPr lang="pt-BR" sz="1000" dirty="0" err="1"/>
              <a:t>clustering</a:t>
            </a:r>
            <a:r>
              <a:rPr lang="pt-BR" sz="1000" dirty="0"/>
              <a:t>, se necessário.</a:t>
            </a:r>
          </a:p>
          <a:p>
            <a:r>
              <a:rPr lang="pt-BR" sz="1000" dirty="0"/>
              <a:t>- Implemente políticas de acesso e segurança.do pipeline.</a:t>
            </a:r>
          </a:p>
        </p:txBody>
      </p:sp>
    </p:spTree>
    <p:extLst>
      <p:ext uri="{BB962C8B-B14F-4D97-AF65-F5344CB8AC3E}">
        <p14:creationId xmlns:p14="http://schemas.microsoft.com/office/powerpoint/2010/main" val="14273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4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739847-544D-43FB-9D47-6D692025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00"/>
            <a:ext cx="12192000" cy="65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5904E5-6A92-AA4F-168A-BEFCAABF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1"/>
            <a:ext cx="12192000" cy="68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D3D955-7AA8-671D-DE01-C58A479B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84"/>
            <a:ext cx="12192000" cy="67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AC63EC-776F-1DC2-F4C1-84729A4E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49"/>
            <a:ext cx="12192000" cy="66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76B69-F197-7411-EF64-07227CA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" y="0"/>
            <a:ext cx="11054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B0132-DD39-0957-CD61-8C1A4F09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" y="0"/>
            <a:ext cx="12088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1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A132A5-4E28-1D78-A79D-E7F4904B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0"/>
            <a:ext cx="12192000" cy="68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FA00-225A-137E-2475-5A7B6EAD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DA320-A22B-4554-7A1E-7AE708406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654DEF-BB70-2A38-9B36-9F8687DA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" y="0"/>
            <a:ext cx="12153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4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166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</dc:creator>
  <cp:lastModifiedBy>MAURO</cp:lastModifiedBy>
  <cp:revision>5</cp:revision>
  <dcterms:created xsi:type="dcterms:W3CDTF">2024-05-17T15:21:18Z</dcterms:created>
  <dcterms:modified xsi:type="dcterms:W3CDTF">2024-05-18T21:47:41Z</dcterms:modified>
</cp:coreProperties>
</file>