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3004800" cy="73152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85A74B-1D3E-4450-B4C2-E03A865733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1170360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50160" y="3927240"/>
            <a:ext cx="1170360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C89BAF-DF2D-4AF8-8A98-6C8DD76341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647040" y="17114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50160" y="39272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647040" y="39272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05A39A-6D25-40D5-B552-E42FE92D65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37684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07280" y="1711440"/>
            <a:ext cx="37684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564760" y="1711440"/>
            <a:ext cx="37684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50160" y="3927240"/>
            <a:ext cx="37684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607280" y="3927240"/>
            <a:ext cx="37684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564760" y="3927240"/>
            <a:ext cx="37684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EC5E21-94B5-479E-BFAE-A3ACC3859E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0160" y="1711440"/>
            <a:ext cx="1170360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240B3A-8432-4D18-8684-EA88125AD6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1170360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B4BF10-AAED-417A-AD62-11B70B8015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571104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647040" y="1711440"/>
            <a:ext cx="571104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602E77-D43F-4E20-9ED2-9574608368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15B1F2-340D-4C41-8E47-5EFFC062FC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0160" y="291600"/>
            <a:ext cx="11703600" cy="56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AE9407-AA75-4D70-8EEA-098BB15D65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647040" y="1711440"/>
            <a:ext cx="571104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50160" y="39272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B1DAF1-8895-419A-966E-AEF1F29CD0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571104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647040" y="17114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647040" y="39272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C9CBF9-D96C-4853-B5B1-9A5965F28F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647040" y="17114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50160" y="3927240"/>
            <a:ext cx="1170360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9741A5-18F1-4BDC-A801-57A90A0E04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0CF8A9-5B30-44CC-AFD2-60A272455E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50160" y="1711440"/>
            <a:ext cx="1170360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>
            <a:off x="4436280" y="116280"/>
            <a:ext cx="4137840" cy="812160"/>
          </a:xfrm>
          <a:custGeom>
            <a:avLst/>
            <a:gdLst/>
            <a:ahLst/>
            <a:rect l="l" t="t" r="r" b="b"/>
            <a:pathLst>
              <a:path w="4138313" h="812614">
                <a:moveTo>
                  <a:pt x="0" y="0"/>
                </a:moveTo>
                <a:lnTo>
                  <a:pt x="4138314" y="0"/>
                </a:lnTo>
                <a:lnTo>
                  <a:pt x="4138314" y="812614"/>
                </a:lnTo>
                <a:lnTo>
                  <a:pt x="0" y="8126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AutoShape 3"/>
          <p:cNvSpPr/>
          <p:nvPr/>
        </p:nvSpPr>
        <p:spPr>
          <a:xfrm>
            <a:off x="3166560" y="6258960"/>
            <a:ext cx="1654200" cy="360"/>
          </a:xfrm>
          <a:prstGeom prst="line">
            <a:avLst/>
          </a:prstGeom>
          <a:ln cap="rnd" w="9525">
            <a:solidFill>
              <a:srgbClr val="cca938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AutoShape 4"/>
          <p:cNvSpPr/>
          <p:nvPr/>
        </p:nvSpPr>
        <p:spPr>
          <a:xfrm>
            <a:off x="8067240" y="6258960"/>
            <a:ext cx="1653840" cy="360"/>
          </a:xfrm>
          <a:prstGeom prst="line">
            <a:avLst/>
          </a:prstGeom>
          <a:ln cap="rnd" w="9525">
            <a:solidFill>
              <a:srgbClr val="cca938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Box 5"/>
          <p:cNvSpPr/>
          <p:nvPr/>
        </p:nvSpPr>
        <p:spPr>
          <a:xfrm>
            <a:off x="3456000" y="2895480"/>
            <a:ext cx="6098760" cy="13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0718"/>
              </a:lnSpc>
              <a:buNone/>
            </a:pPr>
            <a:r>
              <a:rPr b="0" lang="en-US" sz="7660" spc="-1" strike="noStrike">
                <a:solidFill>
                  <a:srgbClr val="cca938"/>
                </a:solidFill>
                <a:latin typeface="Sloop Script Pro"/>
              </a:rPr>
              <a:t>Name</a:t>
            </a:r>
            <a:endParaRPr b="0" lang="en-IN" sz="7660" spc="-1" strike="noStrike">
              <a:latin typeface="Arial"/>
            </a:endParaRPr>
          </a:p>
        </p:txBody>
      </p:sp>
      <p:sp>
        <p:nvSpPr>
          <p:cNvPr id="45" name="AutoShape 6"/>
          <p:cNvSpPr/>
          <p:nvPr/>
        </p:nvSpPr>
        <p:spPr>
          <a:xfrm>
            <a:off x="2659320" y="4066200"/>
            <a:ext cx="7692120" cy="360"/>
          </a:xfrm>
          <a:prstGeom prst="line">
            <a:avLst/>
          </a:prstGeom>
          <a:ln cap="rnd" w="9525">
            <a:solidFill>
              <a:srgbClr val="cca938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Freeform 7"/>
          <p:cNvSpPr/>
          <p:nvPr/>
        </p:nvSpPr>
        <p:spPr>
          <a:xfrm>
            <a:off x="5935320" y="5278680"/>
            <a:ext cx="1140480" cy="1572120"/>
          </a:xfrm>
          <a:custGeom>
            <a:avLst/>
            <a:gdLst/>
            <a:ahLst/>
            <a:rect l="l" t="t" r="r" b="b"/>
            <a:pathLst>
              <a:path w="1140786" h="1572512">
                <a:moveTo>
                  <a:pt x="0" y="0"/>
                </a:moveTo>
                <a:lnTo>
                  <a:pt x="1140786" y="0"/>
                </a:lnTo>
                <a:lnTo>
                  <a:pt x="1140786" y="1572512"/>
                </a:lnTo>
                <a:lnTo>
                  <a:pt x="0" y="15725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Box 8"/>
          <p:cNvSpPr/>
          <p:nvPr/>
        </p:nvSpPr>
        <p:spPr>
          <a:xfrm>
            <a:off x="3151440" y="1283760"/>
            <a:ext cx="6707880" cy="93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328"/>
              </a:lnSpc>
              <a:buNone/>
            </a:pPr>
            <a:r>
              <a:rPr b="0" lang="en-US" sz="5240" spc="318" strike="noStrike">
                <a:solidFill>
                  <a:srgbClr val="000000"/>
                </a:solidFill>
                <a:latin typeface="Fraunces Semi-Bold"/>
              </a:rPr>
              <a:t>CERTIFICATE</a:t>
            </a:r>
            <a:endParaRPr b="0" lang="en-IN" sz="5240" spc="-1" strike="noStrike">
              <a:latin typeface="Arial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4845240" y="2189160"/>
            <a:ext cx="318528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953"/>
              </a:lnSpc>
              <a:buNone/>
            </a:pPr>
            <a:r>
              <a:rPr b="0" lang="en-US" sz="1390" spc="233" strike="noStrike">
                <a:solidFill>
                  <a:srgbClr val="cca938"/>
                </a:solidFill>
                <a:latin typeface="Ovo"/>
              </a:rPr>
              <a:t>OF PARTICIPATION</a:t>
            </a:r>
            <a:endParaRPr b="0" lang="en-IN" sz="1390" spc="-1" strike="noStrike">
              <a:latin typeface="Arial"/>
            </a:endParaRPr>
          </a:p>
        </p:txBody>
      </p:sp>
      <p:sp>
        <p:nvSpPr>
          <p:cNvPr id="49" name="TextBox 10"/>
          <p:cNvSpPr/>
          <p:nvPr/>
        </p:nvSpPr>
        <p:spPr>
          <a:xfrm>
            <a:off x="4541040" y="2616120"/>
            <a:ext cx="39283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896"/>
              </a:lnSpc>
              <a:buNone/>
            </a:pPr>
            <a:r>
              <a:rPr b="0" lang="en-US" sz="1350" spc="52" strike="noStrike">
                <a:solidFill>
                  <a:srgbClr val="000000"/>
                </a:solidFill>
                <a:latin typeface="Ovo"/>
              </a:rPr>
              <a:t>THIS CERTIFICATE IS PRESENTED TO :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50" name="TextBox 11"/>
          <p:cNvSpPr/>
          <p:nvPr/>
        </p:nvSpPr>
        <p:spPr>
          <a:xfrm>
            <a:off x="2871720" y="6431400"/>
            <a:ext cx="22435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146"/>
              </a:lnSpc>
              <a:buNone/>
            </a:pPr>
            <a:r>
              <a:rPr b="0" lang="en-US" sz="1540" spc="-1" strike="noStrike">
                <a:solidFill>
                  <a:srgbClr val="545454"/>
                </a:solidFill>
                <a:latin typeface="Ovo"/>
              </a:rPr>
              <a:t>SAMIRA</a:t>
            </a:r>
            <a:endParaRPr b="0" lang="en-IN" sz="1540" spc="-1" strike="noStrike">
              <a:latin typeface="Arial"/>
            </a:endParaRPr>
          </a:p>
        </p:txBody>
      </p:sp>
      <p:sp>
        <p:nvSpPr>
          <p:cNvPr id="51" name="TextBox 12"/>
          <p:cNvSpPr/>
          <p:nvPr/>
        </p:nvSpPr>
        <p:spPr>
          <a:xfrm>
            <a:off x="7944120" y="6431400"/>
            <a:ext cx="1899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146"/>
              </a:lnSpc>
              <a:buNone/>
            </a:pPr>
            <a:r>
              <a:rPr b="0" lang="en-US" sz="1540" spc="-1" strike="noStrike">
                <a:solidFill>
                  <a:srgbClr val="545454"/>
                </a:solidFill>
                <a:latin typeface="Ovo"/>
              </a:rPr>
              <a:t>OLIVIA</a:t>
            </a:r>
            <a:endParaRPr b="0" lang="en-IN" sz="154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2780280" y="4170240"/>
            <a:ext cx="745020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126"/>
              </a:lnSpc>
              <a:buNone/>
            </a:pPr>
            <a:r>
              <a:rPr b="0" lang="en-US" sz="1520" spc="-1" strike="noStrike">
                <a:solidFill>
                  <a:srgbClr val="000000"/>
                </a:solidFill>
                <a:latin typeface="Ovo"/>
              </a:rPr>
              <a:t>Lorem ipsum dolor sit amet, consectetur adipiscing elit. Sed imperdiet fermentum fermentum. Aliquam vitae ante arcu. Pellentesque tempor magna eu ipsum hendrerit fermentum.</a:t>
            </a:r>
            <a:endParaRPr b="0" lang="en-IN" sz="1520" spc="-1" strike="noStrike">
              <a:latin typeface="Arial"/>
            </a:endParaRPr>
          </a:p>
        </p:txBody>
      </p:sp>
      <p:sp>
        <p:nvSpPr>
          <p:cNvPr id="53" name="AutoShape 14"/>
          <p:cNvSpPr/>
          <p:nvPr/>
        </p:nvSpPr>
        <p:spPr>
          <a:xfrm>
            <a:off x="8703720" y="624960"/>
            <a:ext cx="2739240" cy="360"/>
          </a:xfrm>
          <a:prstGeom prst="line">
            <a:avLst/>
          </a:prstGeom>
          <a:ln w="19050">
            <a:solidFill>
              <a:srgbClr val="cca9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AutoShape 15"/>
          <p:cNvSpPr/>
          <p:nvPr/>
        </p:nvSpPr>
        <p:spPr>
          <a:xfrm>
            <a:off x="1544400" y="615600"/>
            <a:ext cx="2760120" cy="360"/>
          </a:xfrm>
          <a:prstGeom prst="line">
            <a:avLst/>
          </a:prstGeom>
          <a:ln w="19050">
            <a:solidFill>
              <a:srgbClr val="cca93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DAF0WlVfBzg</dc:identifier>
  <dc:language>en-IN</dc:language>
  <cp:lastModifiedBy/>
  <dcterms:modified xsi:type="dcterms:W3CDTF">2023-11-17T00:44:39Z</dcterms:modified>
  <cp:revision>3</cp:revision>
  <dc:subject/>
  <dc:title>Home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