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7" r:id="rId8"/>
    <p:sldId id="265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rendra Vishwakarma" initials="VV" lastIdx="1" clrIdx="0">
    <p:extLst>
      <p:ext uri="{19B8F6BF-5375-455C-9EA6-DF929625EA0E}">
        <p15:presenceInfo xmlns:p15="http://schemas.microsoft.com/office/powerpoint/2012/main" userId="2e0c855f2c1ace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TABLEAU PROJECT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AmAzon</a:t>
            </a:r>
            <a:r>
              <a:rPr lang="en-IN" dirty="0" smtClean="0"/>
              <a:t> prime Video : movie and TV  shows  Data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493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8" y="0"/>
            <a:ext cx="121663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35" y="0"/>
            <a:ext cx="12213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16" y="154546"/>
            <a:ext cx="8825659" cy="1215740"/>
          </a:xfrm>
        </p:spPr>
        <p:txBody>
          <a:bodyPr/>
          <a:lstStyle/>
          <a:p>
            <a:r>
              <a:rPr lang="en-IN" sz="1600" b="1" dirty="0"/>
              <a:t>Title is made </a:t>
            </a:r>
            <a:r>
              <a:rPr lang="en-IN" sz="1600" b="1" dirty="0" smtClean="0"/>
              <a:t>up </a:t>
            </a:r>
            <a:r>
              <a:rPr lang="en-IN" sz="1600" b="1" dirty="0"/>
              <a:t>of two Tables :</a:t>
            </a:r>
            <a:br>
              <a:rPr lang="en-IN" sz="1600" b="1" dirty="0"/>
            </a:br>
            <a:r>
              <a:rPr lang="en-IN" sz="1600" b="1" dirty="0" smtClean="0"/>
              <a:t>Join Calculation 1 on both Joins</a:t>
            </a:r>
            <a:endParaRPr lang="en-IN" sz="15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611" y="2397437"/>
            <a:ext cx="10187189" cy="408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45" y="991675"/>
            <a:ext cx="3511345" cy="888641"/>
          </a:xfrm>
        </p:spPr>
        <p:txBody>
          <a:bodyPr/>
          <a:lstStyle/>
          <a:p>
            <a:r>
              <a:rPr lang="en-IN" b="1" dirty="0"/>
              <a:t>Calculations for Radial Bar Chart : 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1700012"/>
            <a:ext cx="2793159" cy="432486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Top </a:t>
            </a:r>
            <a:r>
              <a:rPr lang="en-IN" dirty="0"/>
              <a:t>Rating : COUNTD([Title]) </a:t>
            </a:r>
            <a:r>
              <a:rPr lang="en-IN" dirty="0" smtClean="0"/>
              <a:t>2</a:t>
            </a:r>
            <a:r>
              <a:rPr lang="en-IN" dirty="0"/>
              <a:t>. Percentage : [My Total]/[My Total Max]	</a:t>
            </a:r>
            <a:endParaRPr lang="en-IN" dirty="0" smtClean="0"/>
          </a:p>
          <a:p>
            <a:pPr marL="342900" indent="-342900">
              <a:buFont typeface="Wingdings 3" charset="2"/>
              <a:buAutoNum type="arabicPeriod"/>
            </a:pPr>
            <a:r>
              <a:rPr lang="en-IN" dirty="0"/>
              <a:t>3. My total max : WINDOW_MAX([Total ratings])</a:t>
            </a:r>
          </a:p>
          <a:p>
            <a:pPr marL="342900" indent="-342900">
              <a:buAutoNum type="arabicPeriod"/>
            </a:pPr>
            <a:r>
              <a:rPr lang="en-IN" dirty="0"/>
              <a:t>4. My total : WINDOW_MAX([Total ratings])</a:t>
            </a:r>
            <a:br>
              <a:rPr lang="en-IN" dirty="0"/>
            </a:b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5</a:t>
            </a:r>
            <a:r>
              <a:rPr lang="en-IN" dirty="0"/>
              <a:t>. My rank : RANK_UNIQUE([My Total], '</a:t>
            </a:r>
            <a:r>
              <a:rPr lang="en-IN" dirty="0" err="1"/>
              <a:t>asc</a:t>
            </a:r>
            <a:r>
              <a:rPr lang="en-IN" dirty="0"/>
              <a:t>')</a:t>
            </a:r>
            <a:br>
              <a:rPr lang="en-IN" dirty="0"/>
            </a:br>
            <a:r>
              <a:rPr lang="en-IN" dirty="0"/>
              <a:t>	6. My Index : INDEX()-</a:t>
            </a:r>
            <a:r>
              <a:rPr lang="en-IN" dirty="0" smtClean="0"/>
              <a:t>1</a:t>
            </a:r>
          </a:p>
          <a:p>
            <a:pPr marL="342900" indent="-342900">
              <a:buAutoNum type="arabicPeriod"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7. X: COS(RADIANS([My Index]*[Percentage]))*[My rank]	8. Y : SIN(RADIANS([My Index]*[Percentage]))*[My rank]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7270" y="1330588"/>
            <a:ext cx="6968820" cy="506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311" y="1447800"/>
            <a:ext cx="3510230" cy="548425"/>
          </a:xfrm>
        </p:spPr>
        <p:txBody>
          <a:bodyPr/>
          <a:lstStyle/>
          <a:p>
            <a:r>
              <a:rPr lang="en-IN" sz="1800" dirty="0"/>
              <a:t>Show by Type :</a:t>
            </a:r>
            <a:br>
              <a:rPr lang="en-IN" sz="1800" dirty="0"/>
            </a:br>
            <a:r>
              <a:rPr lang="en-IN" sz="1800" dirty="0"/>
              <a:t>Pie charted created by using  dual axis</a:t>
            </a:r>
            <a:br>
              <a:rPr lang="en-IN" sz="1800" dirty="0"/>
            </a:br>
            <a:endParaRPr lang="en-IN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202288"/>
            <a:ext cx="2793159" cy="382259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Use two pie charts</a:t>
            </a:r>
          </a:p>
          <a:p>
            <a:r>
              <a:rPr lang="en-IN" dirty="0"/>
              <a:t>Add a measure as a dual axis</a:t>
            </a:r>
          </a:p>
          <a:p>
            <a:r>
              <a:rPr lang="en-IN" dirty="0"/>
              <a:t>Select Pie from the drop-down menu in the Marks card, and drag Measure Values to Size and Measure Names to </a:t>
            </a:r>
            <a:r>
              <a:rPr lang="en-IN" dirty="0" err="1"/>
              <a:t>Color</a:t>
            </a:r>
            <a:endParaRPr lang="en-IN" dirty="0"/>
          </a:p>
          <a:p>
            <a:r>
              <a:rPr lang="en-IN" dirty="0"/>
              <a:t>Create a dual-axis map by using Tableau Latitude (generated) and Longitude (generated) fields, custom latitude and longitude fields, or a combination of both</a:t>
            </a:r>
          </a:p>
          <a:p>
            <a:r>
              <a:rPr lang="en-IN" dirty="0"/>
              <a:t>Right-click the second calculated field Axis Adjustment and select Dual Axis, then uncheck Show Header for each of the axes.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5486" y="1447800"/>
            <a:ext cx="7246513" cy="441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9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79594" y="1339403"/>
            <a:ext cx="4739425" cy="4893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3" y="1168969"/>
            <a:ext cx="11006863" cy="56890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276" y="115908"/>
            <a:ext cx="60273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Shows by release year and </a:t>
            </a:r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:</a:t>
            </a: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 Chart Analysis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110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522" y="592428"/>
            <a:ext cx="9079092" cy="1088205"/>
          </a:xfrm>
        </p:spPr>
        <p:txBody>
          <a:bodyPr/>
          <a:lstStyle/>
          <a:p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Top 10 </a:t>
            </a:r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Genre : </a:t>
            </a:r>
            <a:b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en-I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Bar Chart analysis</a:t>
            </a:r>
            <a:endParaRPr lang="en-I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378" y="2358801"/>
            <a:ext cx="8956084" cy="449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7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60" y="1324613"/>
            <a:ext cx="10728100" cy="55368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6392" y="128789"/>
            <a:ext cx="5653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Map </a:t>
            </a:r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460" y="633488"/>
            <a:ext cx="9326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Click On Country&gt;Go to Map option from above bars&gt;click on Background map&gt;Dark Colour&gt;Then apply data as per record.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6760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943" y="566671"/>
            <a:ext cx="8937425" cy="869264"/>
          </a:xfrm>
        </p:spPr>
        <p:txBody>
          <a:bodyPr/>
          <a:lstStyle/>
          <a:p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Created Text Sheet : </a:t>
            </a:r>
            <a:endParaRPr lang="en-I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" y="2618397"/>
            <a:ext cx="6013773" cy="3112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237" y="2575582"/>
            <a:ext cx="6157763" cy="315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8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 IMAGE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57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</TotalTime>
  <Words>176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TABLEAU PROJECT </vt:lpstr>
      <vt:lpstr>Title is made up of two Tables : Join Calculation 1 on both Joins</vt:lpstr>
      <vt:lpstr>Calculations for Radial Bar Chart :  </vt:lpstr>
      <vt:lpstr>Show by Type : Pie charted created by using  dual axis </vt:lpstr>
      <vt:lpstr>PowerPoint Presentation</vt:lpstr>
      <vt:lpstr>Top 10 Genre :  Bar Chart analysis</vt:lpstr>
      <vt:lpstr>PowerPoint Presentation</vt:lpstr>
      <vt:lpstr>Created Text Sheet : </vt:lpstr>
      <vt:lpstr>DASHBOARD IMAGE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PROJECT</dc:title>
  <dc:creator>Virendra Vishwakarma</dc:creator>
  <cp:lastModifiedBy>Virendra Vishwakarma</cp:lastModifiedBy>
  <cp:revision>7</cp:revision>
  <dcterms:created xsi:type="dcterms:W3CDTF">2023-07-30T20:31:28Z</dcterms:created>
  <dcterms:modified xsi:type="dcterms:W3CDTF">2023-07-30T21:28:25Z</dcterms:modified>
</cp:coreProperties>
</file>