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4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4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1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5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5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0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7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49609A-93E0-438F-858E-3C8C9972F75D}" type="datetimeFigureOut">
              <a:rPr lang="en-IN" smtClean="0"/>
              <a:t>04/08/2023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28866B-598C-4650-BCA3-9E9681EFD97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0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007" y="668800"/>
            <a:ext cx="10058400" cy="3566160"/>
          </a:xfrm>
        </p:spPr>
        <p:txBody>
          <a:bodyPr/>
          <a:lstStyle/>
          <a:p>
            <a:pPr fontAlgn="base"/>
            <a:r>
              <a:rPr lang="en-IN" b="1" dirty="0">
                <a:solidFill>
                  <a:srgbClr val="202124"/>
                </a:solidFill>
                <a:latin typeface="zeitung"/>
              </a:rPr>
              <a:t>Customer Personality Analysis</a:t>
            </a:r>
            <a:endParaRPr lang="en-IN" b="1" i="0" dirty="0">
              <a:solidFill>
                <a:srgbClr val="202124"/>
              </a:solidFill>
              <a:effectLst/>
              <a:latin typeface="zeitung"/>
            </a:endParaRPr>
          </a:p>
        </p:txBody>
      </p:sp>
    </p:spTree>
    <p:extLst>
      <p:ext uri="{BB962C8B-B14F-4D97-AF65-F5344CB8AC3E}">
        <p14:creationId xmlns:p14="http://schemas.microsoft.com/office/powerpoint/2010/main" val="342528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8636"/>
            <a:ext cx="12192000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0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8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7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4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9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17"/>
            <a:ext cx="12192000" cy="61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8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3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Dataset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 smtClean="0"/>
              <a:t>Problem </a:t>
            </a:r>
            <a:r>
              <a:rPr lang="en-IN" b="1" dirty="0"/>
              <a:t>Statement</a:t>
            </a:r>
            <a:endParaRPr lang="en-IN" dirty="0"/>
          </a:p>
          <a:p>
            <a:pPr fontAlgn="base"/>
            <a:r>
              <a:rPr lang="en-IN" dirty="0"/>
              <a:t>Customer Personality Analysis is a detailed analysis of a company’s ideal customers. It helps a business to better understand its customers and makes it easier for them to modify products according to the specific needs, </a:t>
            </a:r>
            <a:r>
              <a:rPr lang="en-IN" dirty="0" err="1"/>
              <a:t>behaviors</a:t>
            </a:r>
            <a:r>
              <a:rPr lang="en-IN" dirty="0"/>
              <a:t> and concerns of different types of customers.</a:t>
            </a:r>
          </a:p>
          <a:p>
            <a:pPr fontAlgn="base"/>
            <a:r>
              <a:rPr lang="en-IN" dirty="0"/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</a:t>
            </a:r>
            <a:r>
              <a:rPr lang="en-IN" dirty="0" err="1"/>
              <a:t>analyze</a:t>
            </a:r>
            <a:r>
              <a:rPr lang="en-IN" dirty="0"/>
              <a:t> which customer segment is most likely to buy the product and then market the product only on that particular segment.</a:t>
            </a:r>
          </a:p>
        </p:txBody>
      </p:sp>
    </p:spTree>
    <p:extLst>
      <p:ext uri="{BB962C8B-B14F-4D97-AF65-F5344CB8AC3E}">
        <p14:creationId xmlns:p14="http://schemas.microsoft.com/office/powerpoint/2010/main" val="83560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3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5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2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3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84" y="1236372"/>
            <a:ext cx="10058400" cy="1450757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IMAGE OF DASHBOARD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61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63" y="-38636"/>
            <a:ext cx="7734832" cy="3188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21" y="3200965"/>
            <a:ext cx="7734832" cy="30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0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b="1" dirty="0" smtClean="0"/>
              <a:t>People</a:t>
            </a:r>
            <a:endParaRPr lang="en-IN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ID</a:t>
            </a:r>
            <a:r>
              <a:rPr lang="en-IN" dirty="0"/>
              <a:t>: Customer's unique identifier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Year_Birth</a:t>
            </a:r>
            <a:r>
              <a:rPr lang="en-IN" dirty="0"/>
              <a:t>: Customer's birth year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Education</a:t>
            </a:r>
            <a:r>
              <a:rPr lang="en-IN" dirty="0"/>
              <a:t>: Customer's education level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Marital_Status</a:t>
            </a:r>
            <a:r>
              <a:rPr lang="en-IN" dirty="0"/>
              <a:t>: Customer's marital status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I </a:t>
            </a:r>
            <a:r>
              <a:rPr lang="en-IN" dirty="0" err="1" smtClean="0"/>
              <a:t>ncome</a:t>
            </a:r>
            <a:r>
              <a:rPr lang="en-IN" dirty="0"/>
              <a:t>: Customer's yearly household income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Kidhome</a:t>
            </a:r>
            <a:r>
              <a:rPr lang="en-IN" dirty="0"/>
              <a:t>: Number of children in customer's household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Teenhome</a:t>
            </a:r>
            <a:r>
              <a:rPr lang="en-IN" dirty="0"/>
              <a:t>: Number of teenagers in customer's household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Dt_Customer</a:t>
            </a:r>
            <a:r>
              <a:rPr lang="en-IN" dirty="0"/>
              <a:t>: Date of customer's </a:t>
            </a:r>
            <a:r>
              <a:rPr lang="en-IN" dirty="0" err="1"/>
              <a:t>enrollment</a:t>
            </a:r>
            <a:r>
              <a:rPr lang="en-IN" dirty="0"/>
              <a:t> with the company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Recency</a:t>
            </a:r>
            <a:r>
              <a:rPr lang="en-IN" dirty="0"/>
              <a:t>: Number of days since customer's last purchase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Complain</a:t>
            </a:r>
            <a:r>
              <a:rPr lang="en-IN" dirty="0"/>
              <a:t>: 1 if the customer complained in the last 2 years, 0 otherwise</a:t>
            </a:r>
          </a:p>
        </p:txBody>
      </p:sp>
    </p:spTree>
    <p:extLst>
      <p:ext uri="{BB962C8B-B14F-4D97-AF65-F5344CB8AC3E}">
        <p14:creationId xmlns:p14="http://schemas.microsoft.com/office/powerpoint/2010/main" val="399363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MntWines</a:t>
            </a:r>
            <a:r>
              <a:rPr lang="en-IN" dirty="0"/>
              <a:t>: Amount spent on wine in last 2 years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MntFruits</a:t>
            </a:r>
            <a:r>
              <a:rPr lang="en-IN" dirty="0"/>
              <a:t>: Amount spent on fruits in last 2 years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MntMeatProducts</a:t>
            </a:r>
            <a:r>
              <a:rPr lang="en-IN" dirty="0"/>
              <a:t>: Amount spent on meat in last 2 years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MntFishProducts</a:t>
            </a:r>
            <a:r>
              <a:rPr lang="en-IN" dirty="0"/>
              <a:t>: Amount spent on fish in last 2 years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MntSweetProducts</a:t>
            </a:r>
            <a:r>
              <a:rPr lang="en-IN" dirty="0"/>
              <a:t>: Amount spent on sweets in last 2 years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MntGoldProds</a:t>
            </a:r>
            <a:r>
              <a:rPr lang="en-IN" dirty="0"/>
              <a:t>: Amount spent on gold in last 2 years</a:t>
            </a:r>
          </a:p>
        </p:txBody>
      </p:sp>
    </p:spTree>
    <p:extLst>
      <p:ext uri="{BB962C8B-B14F-4D97-AF65-F5344CB8AC3E}">
        <p14:creationId xmlns:p14="http://schemas.microsoft.com/office/powerpoint/2010/main" val="194644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NumDealsPurchases</a:t>
            </a:r>
            <a:r>
              <a:rPr lang="en-IN" dirty="0"/>
              <a:t>: Number of purchases made with a discount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AcceptedCmp1</a:t>
            </a:r>
            <a:r>
              <a:rPr lang="en-IN" dirty="0"/>
              <a:t>: 1 if customer accepted the offer in the 1st campaign, 0 otherwise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AcceptedCmp2</a:t>
            </a:r>
            <a:r>
              <a:rPr lang="en-IN" dirty="0"/>
              <a:t>: 1 if customer accepted the offer in the 2nd campaign, 0 otherwise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AcceptedCmp3</a:t>
            </a:r>
            <a:r>
              <a:rPr lang="en-IN" dirty="0"/>
              <a:t>: 1 if customer accepted the offer in the 3rd campaign, 0 otherwise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AcceptedCmp4</a:t>
            </a:r>
            <a:r>
              <a:rPr lang="en-IN" dirty="0"/>
              <a:t>: 1 if customer accepted the offer in the 4th campaign, 0 otherwise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AcceptedCmp5</a:t>
            </a:r>
            <a:r>
              <a:rPr lang="en-IN" dirty="0"/>
              <a:t>: 1 if customer accepted the offer in the 5th campaign, 0 otherwise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Response</a:t>
            </a:r>
            <a:r>
              <a:rPr lang="en-IN" dirty="0"/>
              <a:t>: 1 if customer accepted the offer in the last campaign, 0 otherwise</a:t>
            </a:r>
          </a:p>
        </p:txBody>
      </p:sp>
    </p:spTree>
    <p:extLst>
      <p:ext uri="{BB962C8B-B14F-4D97-AF65-F5344CB8AC3E}">
        <p14:creationId xmlns:p14="http://schemas.microsoft.com/office/powerpoint/2010/main" val="1087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NumWebPurchases</a:t>
            </a:r>
            <a:r>
              <a:rPr lang="en-IN" dirty="0"/>
              <a:t>: Number of purchases made through the company’s </a:t>
            </a:r>
            <a:r>
              <a:rPr lang="en-IN" dirty="0" smtClean="0"/>
              <a:t>website  </a:t>
            </a:r>
            <a:endParaRPr lang="en-IN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NumCatalogPurchases</a:t>
            </a:r>
            <a:r>
              <a:rPr lang="en-IN" dirty="0"/>
              <a:t>: Number of purchases made using a catalogue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NumStorePurchases</a:t>
            </a:r>
            <a:r>
              <a:rPr lang="en-IN" dirty="0"/>
              <a:t>: Number of purchases made directly in stores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NumWebVisitsMonth</a:t>
            </a:r>
            <a:r>
              <a:rPr lang="en-IN" dirty="0"/>
              <a:t>: Number of visits to company’s website in the last month</a:t>
            </a:r>
          </a:p>
        </p:txBody>
      </p:sp>
    </p:spTree>
    <p:extLst>
      <p:ext uri="{BB962C8B-B14F-4D97-AF65-F5344CB8AC3E}">
        <p14:creationId xmlns:p14="http://schemas.microsoft.com/office/powerpoint/2010/main" val="174501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5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3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28</TotalTime>
  <Words>430</Words>
  <Application>Microsoft Office PowerPoint</Application>
  <PresentationFormat>Widescreen</PresentationFormat>
  <Paragraphs>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Wingdings</vt:lpstr>
      <vt:lpstr>zeitung</vt:lpstr>
      <vt:lpstr>Retrospect</vt:lpstr>
      <vt:lpstr>Customer Personality Analysis</vt:lpstr>
      <vt:lpstr>About Dataset</vt:lpstr>
      <vt:lpstr>Attributes</vt:lpstr>
      <vt:lpstr>Products</vt:lpstr>
      <vt:lpstr>Promotion</vt:lpstr>
      <vt:lpstr>Places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IMAGE OF DASHBOARD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</dc:title>
  <dc:creator>Virendra Vishwakarma</dc:creator>
  <cp:lastModifiedBy>Virendra Vishwakarma</cp:lastModifiedBy>
  <cp:revision>4</cp:revision>
  <dcterms:created xsi:type="dcterms:W3CDTF">2023-08-03T18:45:23Z</dcterms:created>
  <dcterms:modified xsi:type="dcterms:W3CDTF">2023-08-03T19:13:57Z</dcterms:modified>
</cp:coreProperties>
</file>