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74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8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09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1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9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2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391" y="2959601"/>
            <a:ext cx="8915399" cy="2262781"/>
          </a:xfrm>
        </p:spPr>
        <p:txBody>
          <a:bodyPr/>
          <a:lstStyle/>
          <a:p>
            <a:r>
              <a:rPr lang="en-IN" b="1" i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CHART PLOTTING</a:t>
            </a:r>
            <a:endParaRPr lang="en-IN" b="1" i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4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46" y="2305318"/>
            <a:ext cx="6286553" cy="4552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98" y="9473"/>
            <a:ext cx="5029902" cy="2295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5898" y="711039"/>
            <a:ext cx="559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Graphs 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37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3" y="721216"/>
            <a:ext cx="754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Importing File’s :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118" y="1609859"/>
            <a:ext cx="7289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 </a:t>
            </a:r>
            <a:r>
              <a:rPr lang="en-IN" b="1" dirty="0" err="1"/>
              <a:t>os</a:t>
            </a:r>
            <a:r>
              <a:rPr lang="en-IN" b="1" dirty="0"/>
              <a:t> </a:t>
            </a:r>
          </a:p>
          <a:p>
            <a:r>
              <a:rPr lang="en-IN" b="1" dirty="0"/>
              <a:t>import </a:t>
            </a:r>
            <a:r>
              <a:rPr lang="en-IN" b="1" dirty="0" err="1"/>
              <a:t>numpy</a:t>
            </a:r>
            <a:r>
              <a:rPr lang="en-IN" b="1" dirty="0"/>
              <a:t> as np</a:t>
            </a:r>
          </a:p>
          <a:p>
            <a:r>
              <a:rPr lang="en-IN" b="1" dirty="0"/>
              <a:t>import pandas as </a:t>
            </a:r>
            <a:r>
              <a:rPr lang="en-IN" b="1" dirty="0" err="1"/>
              <a:t>pd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matplotlib</a:t>
            </a:r>
            <a:r>
              <a:rPr lang="en-IN" b="1" dirty="0"/>
              <a:t> import </a:t>
            </a:r>
            <a:r>
              <a:rPr lang="en-IN" b="1" dirty="0" err="1"/>
              <a:t>pyplot</a:t>
            </a:r>
            <a:r>
              <a:rPr lang="en-IN" b="1" dirty="0"/>
              <a:t> as </a:t>
            </a:r>
            <a:r>
              <a:rPr lang="en-IN" b="1" dirty="0" err="1"/>
              <a:t>plt</a:t>
            </a:r>
            <a:endParaRPr lang="en-IN" b="1" dirty="0"/>
          </a:p>
          <a:p>
            <a:r>
              <a:rPr lang="en-IN" b="1" dirty="0"/>
              <a:t>import </a:t>
            </a:r>
            <a:r>
              <a:rPr lang="en-IN" b="1" dirty="0" err="1"/>
              <a:t>seaborn</a:t>
            </a:r>
            <a:r>
              <a:rPr lang="en-IN" b="1" dirty="0"/>
              <a:t> as </a:t>
            </a:r>
            <a:r>
              <a:rPr lang="en-IN" b="1" dirty="0" err="1"/>
              <a:t>sns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18" y="3452610"/>
            <a:ext cx="6030776" cy="19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6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61" y="2866468"/>
            <a:ext cx="5315692" cy="3991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3043" y="721216"/>
            <a:ext cx="754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Plotting Graph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44" y="1244436"/>
            <a:ext cx="4494727" cy="13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0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32" y="1199215"/>
            <a:ext cx="6021300" cy="4503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31" y="4661535"/>
            <a:ext cx="3997801" cy="1746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726" y="684139"/>
            <a:ext cx="754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Plotting Scatter on Graph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099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87" y="2533046"/>
            <a:ext cx="5468113" cy="43249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6506" y="702365"/>
            <a:ext cx="559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Graph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674" y="1385123"/>
            <a:ext cx="394390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3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33" y="2220575"/>
            <a:ext cx="5978367" cy="463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72" y="-25641"/>
            <a:ext cx="5469228" cy="2207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323" y="676607"/>
            <a:ext cx="559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graph with Bar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807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56" y="1883742"/>
            <a:ext cx="6435144" cy="4974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54" y="0"/>
            <a:ext cx="5811546" cy="188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1504" y="711039"/>
            <a:ext cx="559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graph adding two axis: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32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61" y="2189409"/>
            <a:ext cx="9489539" cy="4668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27" y="448826"/>
            <a:ext cx="6113173" cy="16352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5898" y="711039"/>
            <a:ext cx="559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: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799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5898" y="711039"/>
            <a:ext cx="559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Subploting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Graphs 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1471041"/>
            <a:ext cx="4191585" cy="2934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87" y="2753434"/>
            <a:ext cx="7685913" cy="38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9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57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PYTHON CHART PLOTTING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CHART PLOTTING</dc:title>
  <dc:creator>Virendra Vishwakarma</dc:creator>
  <cp:lastModifiedBy>Virendra Vishwakarma</cp:lastModifiedBy>
  <cp:revision>3</cp:revision>
  <dcterms:created xsi:type="dcterms:W3CDTF">2023-07-31T23:07:38Z</dcterms:created>
  <dcterms:modified xsi:type="dcterms:W3CDTF">2023-07-31T23:30:57Z</dcterms:modified>
</cp:coreProperties>
</file>