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9820-1CD1-1344-B66D-E83B80B9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25536-0C5B-6246-A139-46C89847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2194-3CEB-524E-8E0E-65C908DB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063D-E283-3D43-9054-43D189AD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BCB4-9424-9245-87C1-DB2D391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7D8B-5522-2F4C-80C3-6631CC41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220CB-9B32-5841-9C7E-11B43AD9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D432-4DFD-7148-9CAB-13C02B2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7B49-CC4E-C247-A1A0-493B9E5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F08A-CC57-7E4F-B144-EF8E1920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1FBDD-00D1-5247-A56D-CBEBF0ABF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EE00-2364-024A-9E1E-C5FED2E58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8AD8-203E-3940-AF6D-DB6CB592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072B-4012-7840-ACCC-55D61C46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71FE-1458-6944-8E4E-90D8FF9B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C27-9A2E-6943-9823-5075CF85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19F1-51BB-E344-9F70-FC34357D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9FAD-C357-FE4D-AE87-B730C065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AED5A-FF33-B844-9001-92A402DA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9024-BDF6-2946-8235-7DF2A6D2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02A5-8DEE-DF40-B5FE-DC240B2E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40629-435E-6047-9CDE-A22AD063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B383-28F7-8844-8BED-A0F2DA51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27C4-1989-6042-BDD3-6154016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FB37-D171-474C-811E-D8F841D1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A3C1-6670-664A-9174-4A016A26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F350-D904-8D42-974A-90C90E60D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3DC9A-73CA-ED4C-A00D-9A133293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61EF6-76C7-1E4B-8564-649AE8C2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3ACD-5B40-0A4A-B7AA-EC4FDC09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CC46-D118-0F4A-98E6-B4796180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F329-34F9-ED40-9D37-77472CAF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BBA7C-BB28-B140-AA13-02EAEBCB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2EE1-9ED2-DE49-97B2-5689EF62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0C692-4B14-454C-A322-CFE24E481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C8401-9EE9-6E4C-993B-859DEC879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DA43-6F30-0143-B5B5-B7CA0FE2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15487-37C3-744A-956C-F0AEF0FD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A3CE3-EA37-9249-A62A-E4284CA6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26F2-B408-0E48-9D4C-2B141CFA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14728-C153-484B-9A84-137463DD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EDC-1280-5F41-950A-E49C7F18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69B57-2339-6840-977A-A885C242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9B2EE-D2EE-BB44-8068-94E5E11D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1B851-2547-3E43-9ED8-5A6F2C4B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A9FC3-BD12-8942-BDF5-C3045032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02DD-DC86-324D-B448-7F692DA6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87B8-EFCF-A24B-A3A3-981EFE5B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B9D6A-DB9B-0B46-83E1-F638D0AEF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0805-2DC1-8540-ABEE-DD4C8A53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EF70-7977-E549-B539-577624B7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59D5C-074E-6142-916F-016BCD4F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667F-DBB7-8C40-9E1D-5FC1B468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65690-FB2E-A84F-B7BC-7B028348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4643F-6DE6-7547-BBCE-08EF59F1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D2773-09D2-B346-A3DD-B3D514DC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D128-534B-674D-A22E-A7CEFCF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99697-C099-BF47-B495-152D80FE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29ECE-B6F6-2E48-8439-24FE93FA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6F179-912C-014A-8CF8-F1B82B4A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B734-5163-6F49-A150-724DAC1BE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10106-152E-AD46-9362-461444440B50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4E4F-4F49-0E44-9B77-C5FE765EF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BDA5-CD8F-AB45-BA7C-153FFD28B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15A5-2129-CD44-AF48-CF94FA752C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29186-83ED-8B4D-BFE4-949527C17B87}"/>
              </a:ext>
            </a:extLst>
          </p:cNvPr>
          <p:cNvSpPr txBox="1"/>
          <p:nvPr userDrawn="1"/>
        </p:nvSpPr>
        <p:spPr>
          <a:xfrm>
            <a:off x="10592213" y="-75872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HackBio</a:t>
            </a:r>
          </a:p>
        </p:txBody>
      </p:sp>
    </p:spTree>
    <p:extLst>
      <p:ext uri="{BB962C8B-B14F-4D97-AF65-F5344CB8AC3E}">
        <p14:creationId xmlns:p14="http://schemas.microsoft.com/office/powerpoint/2010/main" val="3868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B3E-63D6-0943-ABD4-A8F1A1D29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9794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Python programming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EF0C-1BAC-BE4D-AF24-5B301DBA5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Winfred Gatua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06/05/2021</a:t>
            </a:r>
          </a:p>
        </p:txBody>
      </p:sp>
    </p:spTree>
    <p:extLst>
      <p:ext uri="{BB962C8B-B14F-4D97-AF65-F5344CB8AC3E}">
        <p14:creationId xmlns:p14="http://schemas.microsoft.com/office/powerpoint/2010/main" val="140712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CBEB-D837-7541-85EA-AF11DB2C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43491"/>
          </a:xfrm>
        </p:spPr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7630-44A4-F247-A5A9-995B512F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43491"/>
            <a:ext cx="12192000" cy="5814507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and Jupyter notebook</a:t>
            </a:r>
          </a:p>
          <a:p>
            <a:r>
              <a:rPr lang="en-US" dirty="0"/>
              <a:t>Assigning 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Control statements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Files, scripting and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programming Lecture 2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Lecture 2</dc:title>
  <dc:creator>Microsoft Office User</dc:creator>
  <cp:lastModifiedBy>Microsoft Office User</cp:lastModifiedBy>
  <cp:revision>8</cp:revision>
  <dcterms:created xsi:type="dcterms:W3CDTF">2021-02-10T12:26:39Z</dcterms:created>
  <dcterms:modified xsi:type="dcterms:W3CDTF">2021-05-07T06:54:13Z</dcterms:modified>
</cp:coreProperties>
</file>