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861300" cy="6642100"/>
  <p:notesSz cx="7861300" cy="6642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310" y="1342517"/>
            <a:ext cx="6520180" cy="909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0620" y="2425192"/>
            <a:ext cx="5369560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3540" y="996061"/>
            <a:ext cx="3336798" cy="285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50462" y="996061"/>
            <a:ext cx="3336798" cy="285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73228"/>
            <a:ext cx="6903720" cy="692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996061"/>
            <a:ext cx="6903720" cy="2858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08072" y="4027551"/>
            <a:ext cx="2454656" cy="21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3540" y="4027551"/>
            <a:ext cx="1764284" cy="21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22976" y="4027551"/>
            <a:ext cx="1764284" cy="21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708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7000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08900" cy="534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343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835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835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13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7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34300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343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0"/>
            <a:ext cx="72136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9620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0890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597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3430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7000" cy="642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7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7000" cy="521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2024-03-31T07:12:39Z</dcterms:created>
  <dcterms:modified xsi:type="dcterms:W3CDTF">2024-03-31T07:12:39Z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LastSaved">
    <vt:filetime>2024-03-31T00:00:00Z</vt:filetime>
  </property>
</Properties>
</file>