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nonymou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3">
          <p15:clr>
            <a:srgbClr val="9AA0A6"/>
          </p15:clr>
        </p15:guide>
        <p15:guide id="2" pos="5669">
          <p15:clr>
            <a:srgbClr val="9AA0A6"/>
          </p15:clr>
        </p15:guide>
        <p15:guide id="3" orient="horz" pos="113">
          <p15:clr>
            <a:srgbClr val="9AA0A6"/>
          </p15:clr>
        </p15:guide>
        <p15:guide id="4" orient="horz" pos="31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/>
        <p:guide pos="5669"/>
        <p:guide pos="113" orient="horz"/>
        <p:guide pos="31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nonymousPro-regular.fntdata"/><Relationship Id="rId14" Type="http://schemas.openxmlformats.org/officeDocument/2006/relationships/slide" Target="slides/slide9.xml"/><Relationship Id="rId17" Type="http://schemas.openxmlformats.org/officeDocument/2006/relationships/font" Target="fonts/AnonymousPro-italic.fntdata"/><Relationship Id="rId16" Type="http://schemas.openxmlformats.org/officeDocument/2006/relationships/font" Target="fonts/Anonymou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nonymou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c9c859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c9c859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c9c859a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c9c859a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9c859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c9c859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3c9c859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3c9c859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c9c859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3c9c859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c9c859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c9c859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c9c859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c9c859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120508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120508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Learn 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5"/>
              </a:buClr>
              <a:buSzPts val="2800"/>
              <a:buFont typeface="Anonymous Pro"/>
              <a:buNone/>
              <a:defRPr sz="2800">
                <a:solidFill>
                  <a:srgbClr val="F2F2F5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learn: 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83925" y="183925"/>
            <a:ext cx="8808900" cy="478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B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B16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onymous Pro"/>
              <a:buNone/>
              <a:defRPr b="1" sz="2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  <a:defRPr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○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■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●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○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■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●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○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■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700" y="1173425"/>
            <a:ext cx="1962589" cy="18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inspired us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Scratch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SIO2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Human Resource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Idle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7770">
            <a:off x="4173378" y="920475"/>
            <a:ext cx="4016674" cy="36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3819">
            <a:off x="4460860" y="901175"/>
            <a:ext cx="3441715" cy="366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9154">
            <a:off x="3750275" y="1303174"/>
            <a:ext cx="4941376" cy="277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team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- </a:t>
            </a:r>
            <a:r>
              <a:rPr b="1" lang="en-GB" sz="1700"/>
              <a:t>Maurycy Wojda</a:t>
            </a:r>
            <a:r>
              <a:rPr lang="en-GB" sz="1700"/>
              <a:t> </a:t>
            </a:r>
            <a:r>
              <a:rPr b="1" lang="en-GB" sz="1700"/>
              <a:t>:</a:t>
            </a:r>
            <a:br>
              <a:rPr b="1" lang="en-GB" sz="1700"/>
            </a:br>
            <a:r>
              <a:rPr lang="en-GB" sz="1700"/>
              <a:t>CI/CD, problem package system, interaction with the operating system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- </a:t>
            </a:r>
            <a:r>
              <a:rPr b="1" lang="en-GB" sz="1700"/>
              <a:t>Kacper Chętkowski :</a:t>
            </a:r>
            <a:br>
              <a:rPr lang="en-GB" sz="1700"/>
            </a:br>
            <a:r>
              <a:rPr lang="en-GB" sz="1700"/>
              <a:t>Technology choice, project modularisation, design patterns, misc.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- </a:t>
            </a:r>
            <a:r>
              <a:rPr b="1" lang="en-GB" sz="1700"/>
              <a:t>Antoni Puch :</a:t>
            </a:r>
            <a:br>
              <a:rPr lang="en-GB" sz="1700"/>
            </a:br>
            <a:r>
              <a:rPr lang="en-GB" sz="1700"/>
              <a:t>Custom language backend, point economy, user data management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- </a:t>
            </a:r>
            <a:r>
              <a:rPr b="1" lang="en-GB" sz="1700"/>
              <a:t>Kacper Kramarz-Fernandez : </a:t>
            </a:r>
            <a:r>
              <a:rPr lang="en-GB" sz="1700"/>
              <a:t>UI, UI, UI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We communicated on Discord and sometimes during classes. Work on the project was very enjoyable for all of us, especially because we were all passionate about the subject.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 and functional requirements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Application for learning about Data Structures and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Extrinsic motivation in the form of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Custom visual programming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Possibility to add own problem packages (with documentation)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88" y="2788325"/>
            <a:ext cx="4010625" cy="20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Non-functional requirements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b="1" lang="en-GB"/>
              <a:t>Portability :</a:t>
            </a:r>
            <a:r>
              <a:rPr lang="en-GB"/>
              <a:t> screen, mouse, keyboard, Java 16+, make,</a:t>
            </a:r>
            <a:br>
              <a:rPr lang="en-GB"/>
            </a:br>
            <a:r>
              <a:rPr lang="en-GB"/>
              <a:t>g++ with -std=c++20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b="1" lang="en-GB"/>
              <a:t>System requirements :</a:t>
            </a:r>
            <a:r>
              <a:rPr lang="en-GB"/>
              <a:t> Ubuntu 20.04+ or Debian 11+, Intel Core i5 @3GHz+, 8GB of 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b="1" lang="en-GB"/>
              <a:t>Efficiency :</a:t>
            </a:r>
            <a:r>
              <a:rPr lang="en-GB"/>
              <a:t> 1M operations per second (we achieved 25M), load time of 10s (we achieved 2s)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b="1" lang="en-GB"/>
              <a:t>Reliability :</a:t>
            </a:r>
            <a:r>
              <a:rPr lang="en-GB"/>
              <a:t> &lt;1 crash per hour under the condition that the program files aren't changed manually at runtime and there is only one instance of the app running.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</a:t>
            </a:r>
            <a:r>
              <a:rPr b="1" lang="en-GB"/>
              <a:t>Reliability :</a:t>
            </a:r>
            <a:r>
              <a:rPr lang="en-GB"/>
              <a:t> Support for 1000+ problem packages and 1000+ simultaneously loaded instruction blocks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high-level architecture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827725"/>
            <a:ext cx="3951892" cy="401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400" y="908050"/>
            <a:ext cx="4146076" cy="38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901175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General : Java, because it's convenient for large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Graphics : JavaFX + SceneBuilder, because it was familiar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Problem packages : C++, because of speed and familiarity with a similar system, "SIO2", used in competitive programming in Poland.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could use C++ for the problem packages, because we interacted with the code written in C++ via the operating system's shell.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technological decisions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8392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well and what went poorly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901163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Poorly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maven,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CI/CD,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modularisation</a:t>
            </a:r>
            <a:r>
              <a:rPr lang="en-GB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installation script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589150" y="901175"/>
            <a:ext cx="419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Well</a:t>
            </a: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 :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building the scenes (UI),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data (de)serialization,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workload distribution,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setting goals,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communication,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</a:pPr>
            <a:r>
              <a:rPr lang="en-GB"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issues</a:t>
            </a:r>
            <a:endParaRPr sz="1800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where we show a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