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9" r:id="rId23"/>
    <p:sldId id="281" r:id="rId24"/>
    <p:sldId id="282" r:id="rId25"/>
    <p:sldId id="283" r:id="rId26"/>
    <p:sldId id="284" r:id="rId27"/>
    <p:sldId id="285" r:id="rId28"/>
    <p:sldId id="286" r:id="rId29"/>
    <p:sldId id="287" r:id="rId30"/>
    <p:sldId id="280" r:id="rId31"/>
    <p:sldId id="288" r:id="rId32"/>
    <p:sldId id="289" r:id="rId33"/>
    <p:sldId id="290" r:id="rId34"/>
    <p:sldId id="291" r:id="rId35"/>
    <p:sldId id="292" r:id="rId36"/>
    <p:sldId id="293" r:id="rId37"/>
    <p:sldId id="294" r:id="rId38"/>
    <p:sldId id="296" r:id="rId39"/>
    <p:sldId id="295" r:id="rId40"/>
    <p:sldId id="274" r:id="rId4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2A44B3-E21E-45D4-9592-A80DE17C32EB}"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FFDDF38B-DFCB-4D54-A1A2-055EBC5B20B8}">
      <dgm:prSet/>
      <dgm:spPr/>
      <dgm:t>
        <a:bodyPr/>
        <a:lstStyle/>
        <a:p>
          <a:r>
            <a:rPr lang="id-ID"/>
            <a:t>Latar Belakang</a:t>
          </a:r>
          <a:endParaRPr lang="en-US"/>
        </a:p>
      </dgm:t>
    </dgm:pt>
    <dgm:pt modelId="{DB3690E0-C393-4FE1-AD55-569CBB4EB6D0}" type="parTrans" cxnId="{3AF2356A-A9BD-4D8B-A6F7-0FAA033574DF}">
      <dgm:prSet/>
      <dgm:spPr/>
      <dgm:t>
        <a:bodyPr/>
        <a:lstStyle/>
        <a:p>
          <a:endParaRPr lang="en-US"/>
        </a:p>
      </dgm:t>
    </dgm:pt>
    <dgm:pt modelId="{58516658-EE5D-409A-BD04-AB5AC622FD66}" type="sibTrans" cxnId="{3AF2356A-A9BD-4D8B-A6F7-0FAA033574DF}">
      <dgm:prSet/>
      <dgm:spPr/>
      <dgm:t>
        <a:bodyPr/>
        <a:lstStyle/>
        <a:p>
          <a:endParaRPr lang="en-US"/>
        </a:p>
      </dgm:t>
    </dgm:pt>
    <dgm:pt modelId="{F46D1B66-3469-4EAD-8CD0-64C1855DA22A}">
      <dgm:prSet/>
      <dgm:spPr/>
      <dgm:t>
        <a:bodyPr/>
        <a:lstStyle/>
        <a:p>
          <a:r>
            <a:rPr lang="id-ID"/>
            <a:t>Perumusan Masalah</a:t>
          </a:r>
          <a:endParaRPr lang="en-US"/>
        </a:p>
      </dgm:t>
    </dgm:pt>
    <dgm:pt modelId="{F3D5D7C3-9105-4808-89C2-1B8BAB1A4AB3}" type="parTrans" cxnId="{AF875DF2-C468-4E76-9BD7-A8E6E5449C69}">
      <dgm:prSet/>
      <dgm:spPr/>
      <dgm:t>
        <a:bodyPr/>
        <a:lstStyle/>
        <a:p>
          <a:endParaRPr lang="en-US"/>
        </a:p>
      </dgm:t>
    </dgm:pt>
    <dgm:pt modelId="{0258E14B-94AB-43F0-BF3F-5E511692A79D}" type="sibTrans" cxnId="{AF875DF2-C468-4E76-9BD7-A8E6E5449C69}">
      <dgm:prSet/>
      <dgm:spPr/>
      <dgm:t>
        <a:bodyPr/>
        <a:lstStyle/>
        <a:p>
          <a:endParaRPr lang="en-US"/>
        </a:p>
      </dgm:t>
    </dgm:pt>
    <dgm:pt modelId="{5CB5396B-0D3A-43EF-AEB7-012239C44992}">
      <dgm:prSet/>
      <dgm:spPr/>
      <dgm:t>
        <a:bodyPr/>
        <a:lstStyle/>
        <a:p>
          <a:r>
            <a:rPr lang="id-ID"/>
            <a:t>Tujuan</a:t>
          </a:r>
          <a:endParaRPr lang="en-US"/>
        </a:p>
      </dgm:t>
    </dgm:pt>
    <dgm:pt modelId="{DC981FFD-9EA7-42EF-8BB9-2C3165E50C9F}" type="parTrans" cxnId="{10F8BA86-F53C-4005-83D7-BA24A5D7DEC5}">
      <dgm:prSet/>
      <dgm:spPr/>
      <dgm:t>
        <a:bodyPr/>
        <a:lstStyle/>
        <a:p>
          <a:endParaRPr lang="en-US"/>
        </a:p>
      </dgm:t>
    </dgm:pt>
    <dgm:pt modelId="{228551F4-629E-4A43-A4F1-6F0B8E9619BE}" type="sibTrans" cxnId="{10F8BA86-F53C-4005-83D7-BA24A5D7DEC5}">
      <dgm:prSet/>
      <dgm:spPr/>
      <dgm:t>
        <a:bodyPr/>
        <a:lstStyle/>
        <a:p>
          <a:endParaRPr lang="en-US"/>
        </a:p>
      </dgm:t>
    </dgm:pt>
    <dgm:pt modelId="{4EA72227-76A3-4C39-9B94-8E01B2F769F8}">
      <dgm:prSet/>
      <dgm:spPr/>
      <dgm:t>
        <a:bodyPr/>
        <a:lstStyle/>
        <a:p>
          <a:r>
            <a:rPr lang="id-ID"/>
            <a:t>Rancangan Sistem</a:t>
          </a:r>
          <a:endParaRPr lang="en-US"/>
        </a:p>
      </dgm:t>
    </dgm:pt>
    <dgm:pt modelId="{565990F7-CDEF-4AEB-8A7C-3EA8635258AD}" type="parTrans" cxnId="{C57488BF-3E00-44F2-BE86-0858CE0770D6}">
      <dgm:prSet/>
      <dgm:spPr/>
      <dgm:t>
        <a:bodyPr/>
        <a:lstStyle/>
        <a:p>
          <a:endParaRPr lang="en-US"/>
        </a:p>
      </dgm:t>
    </dgm:pt>
    <dgm:pt modelId="{85AA75EF-7CC3-4C2A-81B6-B1CF78D06CDA}" type="sibTrans" cxnId="{C57488BF-3E00-44F2-BE86-0858CE0770D6}">
      <dgm:prSet/>
      <dgm:spPr/>
      <dgm:t>
        <a:bodyPr/>
        <a:lstStyle/>
        <a:p>
          <a:endParaRPr lang="en-US"/>
        </a:p>
      </dgm:t>
    </dgm:pt>
    <dgm:pt modelId="{B6F6589B-40C0-4A0E-ACFE-EDDB0A974DAD}">
      <dgm:prSet/>
      <dgm:spPr/>
      <dgm:t>
        <a:bodyPr/>
        <a:lstStyle/>
        <a:p>
          <a:r>
            <a:rPr lang="id-ID"/>
            <a:t>Realisasi Sistem</a:t>
          </a:r>
          <a:endParaRPr lang="en-US"/>
        </a:p>
      </dgm:t>
    </dgm:pt>
    <dgm:pt modelId="{839D5F61-1F14-409C-88FD-013FE2A129EF}" type="parTrans" cxnId="{36A0291E-AD54-4DEC-98CB-86B0925B2ED3}">
      <dgm:prSet/>
      <dgm:spPr/>
      <dgm:t>
        <a:bodyPr/>
        <a:lstStyle/>
        <a:p>
          <a:endParaRPr lang="en-US"/>
        </a:p>
      </dgm:t>
    </dgm:pt>
    <dgm:pt modelId="{120DA7AE-B9F2-41FB-B181-1E04C5395DE8}" type="sibTrans" cxnId="{36A0291E-AD54-4DEC-98CB-86B0925B2ED3}">
      <dgm:prSet/>
      <dgm:spPr/>
      <dgm:t>
        <a:bodyPr/>
        <a:lstStyle/>
        <a:p>
          <a:endParaRPr lang="en-US"/>
        </a:p>
      </dgm:t>
    </dgm:pt>
    <dgm:pt modelId="{43970786-9DC7-401D-A857-A3D5688E1461}">
      <dgm:prSet/>
      <dgm:spPr/>
      <dgm:t>
        <a:bodyPr/>
        <a:lstStyle/>
        <a:p>
          <a:r>
            <a:rPr lang="id-ID"/>
            <a:t>Pengujian Sistem </a:t>
          </a:r>
          <a:endParaRPr lang="en-US"/>
        </a:p>
      </dgm:t>
    </dgm:pt>
    <dgm:pt modelId="{3F75C5AE-BFD9-4173-8268-132F4E558C9F}" type="parTrans" cxnId="{E2080454-E022-4CC8-A0A3-6AE56764D543}">
      <dgm:prSet/>
      <dgm:spPr/>
      <dgm:t>
        <a:bodyPr/>
        <a:lstStyle/>
        <a:p>
          <a:endParaRPr lang="en-US"/>
        </a:p>
      </dgm:t>
    </dgm:pt>
    <dgm:pt modelId="{86C6D4E6-8C29-4CE7-9720-ECB0F4491153}" type="sibTrans" cxnId="{E2080454-E022-4CC8-A0A3-6AE56764D543}">
      <dgm:prSet/>
      <dgm:spPr/>
      <dgm:t>
        <a:bodyPr/>
        <a:lstStyle/>
        <a:p>
          <a:endParaRPr lang="en-US"/>
        </a:p>
      </dgm:t>
    </dgm:pt>
    <dgm:pt modelId="{01941D1C-47B7-4712-BA30-8689DAFCF186}" type="pres">
      <dgm:prSet presAssocID="{5A2A44B3-E21E-45D4-9592-A80DE17C32EB}" presName="vert0" presStyleCnt="0">
        <dgm:presLayoutVars>
          <dgm:dir/>
          <dgm:animOne val="branch"/>
          <dgm:animLvl val="lvl"/>
        </dgm:presLayoutVars>
      </dgm:prSet>
      <dgm:spPr/>
    </dgm:pt>
    <dgm:pt modelId="{2AD795BF-C56A-4E82-B893-FB3C890C7E07}" type="pres">
      <dgm:prSet presAssocID="{FFDDF38B-DFCB-4D54-A1A2-055EBC5B20B8}" presName="thickLine" presStyleLbl="alignNode1" presStyleIdx="0" presStyleCnt="6"/>
      <dgm:spPr/>
    </dgm:pt>
    <dgm:pt modelId="{A8F0C2ED-0783-4EAA-92F3-B1124A4D2E95}" type="pres">
      <dgm:prSet presAssocID="{FFDDF38B-DFCB-4D54-A1A2-055EBC5B20B8}" presName="horz1" presStyleCnt="0"/>
      <dgm:spPr/>
    </dgm:pt>
    <dgm:pt modelId="{D57AC935-930A-4123-8778-D524CBC2E75D}" type="pres">
      <dgm:prSet presAssocID="{FFDDF38B-DFCB-4D54-A1A2-055EBC5B20B8}" presName="tx1" presStyleLbl="revTx" presStyleIdx="0" presStyleCnt="6"/>
      <dgm:spPr/>
    </dgm:pt>
    <dgm:pt modelId="{B4A3134C-C5C2-43D4-BD97-FD2488413712}" type="pres">
      <dgm:prSet presAssocID="{FFDDF38B-DFCB-4D54-A1A2-055EBC5B20B8}" presName="vert1" presStyleCnt="0"/>
      <dgm:spPr/>
    </dgm:pt>
    <dgm:pt modelId="{C75E7C9E-EB30-471F-A87A-0EDE01D74C08}" type="pres">
      <dgm:prSet presAssocID="{F46D1B66-3469-4EAD-8CD0-64C1855DA22A}" presName="thickLine" presStyleLbl="alignNode1" presStyleIdx="1" presStyleCnt="6"/>
      <dgm:spPr/>
    </dgm:pt>
    <dgm:pt modelId="{81E09EDB-3719-4702-ABCD-2653C93CD601}" type="pres">
      <dgm:prSet presAssocID="{F46D1B66-3469-4EAD-8CD0-64C1855DA22A}" presName="horz1" presStyleCnt="0"/>
      <dgm:spPr/>
    </dgm:pt>
    <dgm:pt modelId="{C816938E-F19E-4999-98C6-217C4BA18DDC}" type="pres">
      <dgm:prSet presAssocID="{F46D1B66-3469-4EAD-8CD0-64C1855DA22A}" presName="tx1" presStyleLbl="revTx" presStyleIdx="1" presStyleCnt="6"/>
      <dgm:spPr/>
    </dgm:pt>
    <dgm:pt modelId="{E82C3F63-CBCA-4588-B406-98BB65AAC720}" type="pres">
      <dgm:prSet presAssocID="{F46D1B66-3469-4EAD-8CD0-64C1855DA22A}" presName="vert1" presStyleCnt="0"/>
      <dgm:spPr/>
    </dgm:pt>
    <dgm:pt modelId="{810BC4FF-CFD9-4C55-8981-93B518C177EC}" type="pres">
      <dgm:prSet presAssocID="{5CB5396B-0D3A-43EF-AEB7-012239C44992}" presName="thickLine" presStyleLbl="alignNode1" presStyleIdx="2" presStyleCnt="6"/>
      <dgm:spPr/>
    </dgm:pt>
    <dgm:pt modelId="{BE3481AE-8C72-4A41-80C5-7D17E22F72AE}" type="pres">
      <dgm:prSet presAssocID="{5CB5396B-0D3A-43EF-AEB7-012239C44992}" presName="horz1" presStyleCnt="0"/>
      <dgm:spPr/>
    </dgm:pt>
    <dgm:pt modelId="{63B1C63D-E34B-4D05-BB58-96B8725F2E10}" type="pres">
      <dgm:prSet presAssocID="{5CB5396B-0D3A-43EF-AEB7-012239C44992}" presName="tx1" presStyleLbl="revTx" presStyleIdx="2" presStyleCnt="6"/>
      <dgm:spPr/>
    </dgm:pt>
    <dgm:pt modelId="{BD2C7FEB-0A31-415C-BCE1-0E35DB6821A8}" type="pres">
      <dgm:prSet presAssocID="{5CB5396B-0D3A-43EF-AEB7-012239C44992}" presName="vert1" presStyleCnt="0"/>
      <dgm:spPr/>
    </dgm:pt>
    <dgm:pt modelId="{F6E0008E-11AB-4C05-95EA-949D595C673E}" type="pres">
      <dgm:prSet presAssocID="{4EA72227-76A3-4C39-9B94-8E01B2F769F8}" presName="thickLine" presStyleLbl="alignNode1" presStyleIdx="3" presStyleCnt="6"/>
      <dgm:spPr/>
    </dgm:pt>
    <dgm:pt modelId="{DE68F280-9ADE-436B-8E42-BD3C76863429}" type="pres">
      <dgm:prSet presAssocID="{4EA72227-76A3-4C39-9B94-8E01B2F769F8}" presName="horz1" presStyleCnt="0"/>
      <dgm:spPr/>
    </dgm:pt>
    <dgm:pt modelId="{09F24A09-B55C-40BB-AA8F-DF36F3E65449}" type="pres">
      <dgm:prSet presAssocID="{4EA72227-76A3-4C39-9B94-8E01B2F769F8}" presName="tx1" presStyleLbl="revTx" presStyleIdx="3" presStyleCnt="6"/>
      <dgm:spPr/>
    </dgm:pt>
    <dgm:pt modelId="{EF5AD006-BC17-4144-B0A5-00994E16103E}" type="pres">
      <dgm:prSet presAssocID="{4EA72227-76A3-4C39-9B94-8E01B2F769F8}" presName="vert1" presStyleCnt="0"/>
      <dgm:spPr/>
    </dgm:pt>
    <dgm:pt modelId="{1DE41FA2-2BDA-4A31-8BF4-68F227DA03FA}" type="pres">
      <dgm:prSet presAssocID="{B6F6589B-40C0-4A0E-ACFE-EDDB0A974DAD}" presName="thickLine" presStyleLbl="alignNode1" presStyleIdx="4" presStyleCnt="6"/>
      <dgm:spPr/>
    </dgm:pt>
    <dgm:pt modelId="{2C58C319-F61F-4E5E-8D3E-3B86EA5DCC3A}" type="pres">
      <dgm:prSet presAssocID="{B6F6589B-40C0-4A0E-ACFE-EDDB0A974DAD}" presName="horz1" presStyleCnt="0"/>
      <dgm:spPr/>
    </dgm:pt>
    <dgm:pt modelId="{FAD2D89B-858F-4F6F-B061-C548B6EAD480}" type="pres">
      <dgm:prSet presAssocID="{B6F6589B-40C0-4A0E-ACFE-EDDB0A974DAD}" presName="tx1" presStyleLbl="revTx" presStyleIdx="4" presStyleCnt="6"/>
      <dgm:spPr/>
    </dgm:pt>
    <dgm:pt modelId="{2781A06F-15B7-4032-A37A-BD551E3BC66C}" type="pres">
      <dgm:prSet presAssocID="{B6F6589B-40C0-4A0E-ACFE-EDDB0A974DAD}" presName="vert1" presStyleCnt="0"/>
      <dgm:spPr/>
    </dgm:pt>
    <dgm:pt modelId="{98C24190-03D1-4BF5-9B47-D8E90A4BC060}" type="pres">
      <dgm:prSet presAssocID="{43970786-9DC7-401D-A857-A3D5688E1461}" presName="thickLine" presStyleLbl="alignNode1" presStyleIdx="5" presStyleCnt="6"/>
      <dgm:spPr/>
    </dgm:pt>
    <dgm:pt modelId="{546E2EA9-6BB1-42A4-A76A-5EFDEA31386D}" type="pres">
      <dgm:prSet presAssocID="{43970786-9DC7-401D-A857-A3D5688E1461}" presName="horz1" presStyleCnt="0"/>
      <dgm:spPr/>
    </dgm:pt>
    <dgm:pt modelId="{4A9941E4-5900-4E9D-999F-D2B4C39A570F}" type="pres">
      <dgm:prSet presAssocID="{43970786-9DC7-401D-A857-A3D5688E1461}" presName="tx1" presStyleLbl="revTx" presStyleIdx="5" presStyleCnt="6"/>
      <dgm:spPr/>
    </dgm:pt>
    <dgm:pt modelId="{76B0D6EF-7E0C-4BBE-A9F0-97C06498293E}" type="pres">
      <dgm:prSet presAssocID="{43970786-9DC7-401D-A857-A3D5688E1461}" presName="vert1" presStyleCnt="0"/>
      <dgm:spPr/>
    </dgm:pt>
  </dgm:ptLst>
  <dgm:cxnLst>
    <dgm:cxn modelId="{36A0291E-AD54-4DEC-98CB-86B0925B2ED3}" srcId="{5A2A44B3-E21E-45D4-9592-A80DE17C32EB}" destId="{B6F6589B-40C0-4A0E-ACFE-EDDB0A974DAD}" srcOrd="4" destOrd="0" parTransId="{839D5F61-1F14-409C-88FD-013FE2A129EF}" sibTransId="{120DA7AE-B9F2-41FB-B181-1E04C5395DE8}"/>
    <dgm:cxn modelId="{309E0D2A-F0B0-4F75-B3FE-DFD5F55E8A55}" type="presOf" srcId="{B6F6589B-40C0-4A0E-ACFE-EDDB0A974DAD}" destId="{FAD2D89B-858F-4F6F-B061-C548B6EAD480}" srcOrd="0" destOrd="0" presId="urn:microsoft.com/office/officeart/2008/layout/LinedList"/>
    <dgm:cxn modelId="{6B60E82A-CFDE-4EF0-A0D5-07E1ED2AFC7A}" type="presOf" srcId="{4EA72227-76A3-4C39-9B94-8E01B2F769F8}" destId="{09F24A09-B55C-40BB-AA8F-DF36F3E65449}" srcOrd="0" destOrd="0" presId="urn:microsoft.com/office/officeart/2008/layout/LinedList"/>
    <dgm:cxn modelId="{FDC88E2F-71D3-40AD-8730-10AB18325CD1}" type="presOf" srcId="{5A2A44B3-E21E-45D4-9592-A80DE17C32EB}" destId="{01941D1C-47B7-4712-BA30-8689DAFCF186}" srcOrd="0" destOrd="0" presId="urn:microsoft.com/office/officeart/2008/layout/LinedList"/>
    <dgm:cxn modelId="{22195F68-F186-4434-8F86-9B191CE33514}" type="presOf" srcId="{FFDDF38B-DFCB-4D54-A1A2-055EBC5B20B8}" destId="{D57AC935-930A-4123-8778-D524CBC2E75D}" srcOrd="0" destOrd="0" presId="urn:microsoft.com/office/officeart/2008/layout/LinedList"/>
    <dgm:cxn modelId="{CD04A348-0E13-4930-8432-DB8055242799}" type="presOf" srcId="{F46D1B66-3469-4EAD-8CD0-64C1855DA22A}" destId="{C816938E-F19E-4999-98C6-217C4BA18DDC}" srcOrd="0" destOrd="0" presId="urn:microsoft.com/office/officeart/2008/layout/LinedList"/>
    <dgm:cxn modelId="{3AF2356A-A9BD-4D8B-A6F7-0FAA033574DF}" srcId="{5A2A44B3-E21E-45D4-9592-A80DE17C32EB}" destId="{FFDDF38B-DFCB-4D54-A1A2-055EBC5B20B8}" srcOrd="0" destOrd="0" parTransId="{DB3690E0-C393-4FE1-AD55-569CBB4EB6D0}" sibTransId="{58516658-EE5D-409A-BD04-AB5AC622FD66}"/>
    <dgm:cxn modelId="{E2080454-E022-4CC8-A0A3-6AE56764D543}" srcId="{5A2A44B3-E21E-45D4-9592-A80DE17C32EB}" destId="{43970786-9DC7-401D-A857-A3D5688E1461}" srcOrd="5" destOrd="0" parTransId="{3F75C5AE-BFD9-4173-8268-132F4E558C9F}" sibTransId="{86C6D4E6-8C29-4CE7-9720-ECB0F4491153}"/>
    <dgm:cxn modelId="{10F8BA86-F53C-4005-83D7-BA24A5D7DEC5}" srcId="{5A2A44B3-E21E-45D4-9592-A80DE17C32EB}" destId="{5CB5396B-0D3A-43EF-AEB7-012239C44992}" srcOrd="2" destOrd="0" parTransId="{DC981FFD-9EA7-42EF-8BB9-2C3165E50C9F}" sibTransId="{228551F4-629E-4A43-A4F1-6F0B8E9619BE}"/>
    <dgm:cxn modelId="{1AA69C9C-5CB2-4006-BFB9-F300836DE804}" type="presOf" srcId="{5CB5396B-0D3A-43EF-AEB7-012239C44992}" destId="{63B1C63D-E34B-4D05-BB58-96B8725F2E10}" srcOrd="0" destOrd="0" presId="urn:microsoft.com/office/officeart/2008/layout/LinedList"/>
    <dgm:cxn modelId="{C57488BF-3E00-44F2-BE86-0858CE0770D6}" srcId="{5A2A44B3-E21E-45D4-9592-A80DE17C32EB}" destId="{4EA72227-76A3-4C39-9B94-8E01B2F769F8}" srcOrd="3" destOrd="0" parTransId="{565990F7-CDEF-4AEB-8A7C-3EA8635258AD}" sibTransId="{85AA75EF-7CC3-4C2A-81B6-B1CF78D06CDA}"/>
    <dgm:cxn modelId="{637C31D7-D8C9-40DE-850D-53284DA37792}" type="presOf" srcId="{43970786-9DC7-401D-A857-A3D5688E1461}" destId="{4A9941E4-5900-4E9D-999F-D2B4C39A570F}" srcOrd="0" destOrd="0" presId="urn:microsoft.com/office/officeart/2008/layout/LinedList"/>
    <dgm:cxn modelId="{AF875DF2-C468-4E76-9BD7-A8E6E5449C69}" srcId="{5A2A44B3-E21E-45D4-9592-A80DE17C32EB}" destId="{F46D1B66-3469-4EAD-8CD0-64C1855DA22A}" srcOrd="1" destOrd="0" parTransId="{F3D5D7C3-9105-4808-89C2-1B8BAB1A4AB3}" sibTransId="{0258E14B-94AB-43F0-BF3F-5E511692A79D}"/>
    <dgm:cxn modelId="{3795A8CC-1981-4890-8686-E2D0E687E943}" type="presParOf" srcId="{01941D1C-47B7-4712-BA30-8689DAFCF186}" destId="{2AD795BF-C56A-4E82-B893-FB3C890C7E07}" srcOrd="0" destOrd="0" presId="urn:microsoft.com/office/officeart/2008/layout/LinedList"/>
    <dgm:cxn modelId="{5D062ECD-208D-4AD9-835D-0173FD51381A}" type="presParOf" srcId="{01941D1C-47B7-4712-BA30-8689DAFCF186}" destId="{A8F0C2ED-0783-4EAA-92F3-B1124A4D2E95}" srcOrd="1" destOrd="0" presId="urn:microsoft.com/office/officeart/2008/layout/LinedList"/>
    <dgm:cxn modelId="{686A475A-BE58-4283-9D75-736539950412}" type="presParOf" srcId="{A8F0C2ED-0783-4EAA-92F3-B1124A4D2E95}" destId="{D57AC935-930A-4123-8778-D524CBC2E75D}" srcOrd="0" destOrd="0" presId="urn:microsoft.com/office/officeart/2008/layout/LinedList"/>
    <dgm:cxn modelId="{5A5A8467-CBE9-44E7-8929-1B9D71F90946}" type="presParOf" srcId="{A8F0C2ED-0783-4EAA-92F3-B1124A4D2E95}" destId="{B4A3134C-C5C2-43D4-BD97-FD2488413712}" srcOrd="1" destOrd="0" presId="urn:microsoft.com/office/officeart/2008/layout/LinedList"/>
    <dgm:cxn modelId="{7145AF8D-93A5-4BFC-944A-B3A23174806F}" type="presParOf" srcId="{01941D1C-47B7-4712-BA30-8689DAFCF186}" destId="{C75E7C9E-EB30-471F-A87A-0EDE01D74C08}" srcOrd="2" destOrd="0" presId="urn:microsoft.com/office/officeart/2008/layout/LinedList"/>
    <dgm:cxn modelId="{149E2593-FBEB-456F-A357-94BADA28B46E}" type="presParOf" srcId="{01941D1C-47B7-4712-BA30-8689DAFCF186}" destId="{81E09EDB-3719-4702-ABCD-2653C93CD601}" srcOrd="3" destOrd="0" presId="urn:microsoft.com/office/officeart/2008/layout/LinedList"/>
    <dgm:cxn modelId="{D85A0C2C-DAB2-4BBE-A97D-CC04D108EA10}" type="presParOf" srcId="{81E09EDB-3719-4702-ABCD-2653C93CD601}" destId="{C816938E-F19E-4999-98C6-217C4BA18DDC}" srcOrd="0" destOrd="0" presId="urn:microsoft.com/office/officeart/2008/layout/LinedList"/>
    <dgm:cxn modelId="{A7D9CA6E-E77B-49C2-A686-C65734259E99}" type="presParOf" srcId="{81E09EDB-3719-4702-ABCD-2653C93CD601}" destId="{E82C3F63-CBCA-4588-B406-98BB65AAC720}" srcOrd="1" destOrd="0" presId="urn:microsoft.com/office/officeart/2008/layout/LinedList"/>
    <dgm:cxn modelId="{9EF091EF-6FE4-4287-BB16-B8B50F85F833}" type="presParOf" srcId="{01941D1C-47B7-4712-BA30-8689DAFCF186}" destId="{810BC4FF-CFD9-4C55-8981-93B518C177EC}" srcOrd="4" destOrd="0" presId="urn:microsoft.com/office/officeart/2008/layout/LinedList"/>
    <dgm:cxn modelId="{236227F2-06BD-4983-B710-9D12EC7CD6C8}" type="presParOf" srcId="{01941D1C-47B7-4712-BA30-8689DAFCF186}" destId="{BE3481AE-8C72-4A41-80C5-7D17E22F72AE}" srcOrd="5" destOrd="0" presId="urn:microsoft.com/office/officeart/2008/layout/LinedList"/>
    <dgm:cxn modelId="{1B54DEAF-A678-4701-AE21-2CA4DD850E69}" type="presParOf" srcId="{BE3481AE-8C72-4A41-80C5-7D17E22F72AE}" destId="{63B1C63D-E34B-4D05-BB58-96B8725F2E10}" srcOrd="0" destOrd="0" presId="urn:microsoft.com/office/officeart/2008/layout/LinedList"/>
    <dgm:cxn modelId="{2B1B316C-EFC9-4DAD-A47F-F57EC4C7B7E2}" type="presParOf" srcId="{BE3481AE-8C72-4A41-80C5-7D17E22F72AE}" destId="{BD2C7FEB-0A31-415C-BCE1-0E35DB6821A8}" srcOrd="1" destOrd="0" presId="urn:microsoft.com/office/officeart/2008/layout/LinedList"/>
    <dgm:cxn modelId="{EB920726-B504-468E-9F1B-BC5D0F240A0B}" type="presParOf" srcId="{01941D1C-47B7-4712-BA30-8689DAFCF186}" destId="{F6E0008E-11AB-4C05-95EA-949D595C673E}" srcOrd="6" destOrd="0" presId="urn:microsoft.com/office/officeart/2008/layout/LinedList"/>
    <dgm:cxn modelId="{2BC9C4D7-B4E6-4F4B-ACEF-67D888B8FE16}" type="presParOf" srcId="{01941D1C-47B7-4712-BA30-8689DAFCF186}" destId="{DE68F280-9ADE-436B-8E42-BD3C76863429}" srcOrd="7" destOrd="0" presId="urn:microsoft.com/office/officeart/2008/layout/LinedList"/>
    <dgm:cxn modelId="{283C86C5-214E-4330-8176-B78915F92ED4}" type="presParOf" srcId="{DE68F280-9ADE-436B-8E42-BD3C76863429}" destId="{09F24A09-B55C-40BB-AA8F-DF36F3E65449}" srcOrd="0" destOrd="0" presId="urn:microsoft.com/office/officeart/2008/layout/LinedList"/>
    <dgm:cxn modelId="{43FA8E0D-8856-4E4D-A5A3-2966D9477499}" type="presParOf" srcId="{DE68F280-9ADE-436B-8E42-BD3C76863429}" destId="{EF5AD006-BC17-4144-B0A5-00994E16103E}" srcOrd="1" destOrd="0" presId="urn:microsoft.com/office/officeart/2008/layout/LinedList"/>
    <dgm:cxn modelId="{DBBBE9EA-2D65-4A97-9493-746867976A24}" type="presParOf" srcId="{01941D1C-47B7-4712-BA30-8689DAFCF186}" destId="{1DE41FA2-2BDA-4A31-8BF4-68F227DA03FA}" srcOrd="8" destOrd="0" presId="urn:microsoft.com/office/officeart/2008/layout/LinedList"/>
    <dgm:cxn modelId="{D48D607A-FF4B-4D30-A381-111C3077A7A8}" type="presParOf" srcId="{01941D1C-47B7-4712-BA30-8689DAFCF186}" destId="{2C58C319-F61F-4E5E-8D3E-3B86EA5DCC3A}" srcOrd="9" destOrd="0" presId="urn:microsoft.com/office/officeart/2008/layout/LinedList"/>
    <dgm:cxn modelId="{241B7896-E83C-4BFB-ABEA-A38E9BA0AB68}" type="presParOf" srcId="{2C58C319-F61F-4E5E-8D3E-3B86EA5DCC3A}" destId="{FAD2D89B-858F-4F6F-B061-C548B6EAD480}" srcOrd="0" destOrd="0" presId="urn:microsoft.com/office/officeart/2008/layout/LinedList"/>
    <dgm:cxn modelId="{C6DB8747-2A89-4C7C-BEA6-4934421C973B}" type="presParOf" srcId="{2C58C319-F61F-4E5E-8D3E-3B86EA5DCC3A}" destId="{2781A06F-15B7-4032-A37A-BD551E3BC66C}" srcOrd="1" destOrd="0" presId="urn:microsoft.com/office/officeart/2008/layout/LinedList"/>
    <dgm:cxn modelId="{77899A56-9CF4-4139-9FC4-50285CA97C0F}" type="presParOf" srcId="{01941D1C-47B7-4712-BA30-8689DAFCF186}" destId="{98C24190-03D1-4BF5-9B47-D8E90A4BC060}" srcOrd="10" destOrd="0" presId="urn:microsoft.com/office/officeart/2008/layout/LinedList"/>
    <dgm:cxn modelId="{52211E7C-9EDD-43FC-9B79-899454DDC8E0}" type="presParOf" srcId="{01941D1C-47B7-4712-BA30-8689DAFCF186}" destId="{546E2EA9-6BB1-42A4-A76A-5EFDEA31386D}" srcOrd="11" destOrd="0" presId="urn:microsoft.com/office/officeart/2008/layout/LinedList"/>
    <dgm:cxn modelId="{95073137-EDE4-4714-A3C9-15F3A78276CF}" type="presParOf" srcId="{546E2EA9-6BB1-42A4-A76A-5EFDEA31386D}" destId="{4A9941E4-5900-4E9D-999F-D2B4C39A570F}" srcOrd="0" destOrd="0" presId="urn:microsoft.com/office/officeart/2008/layout/LinedList"/>
    <dgm:cxn modelId="{481A269C-DD78-4A40-86F0-44C7FAA1B6CD}" type="presParOf" srcId="{546E2EA9-6BB1-42A4-A76A-5EFDEA31386D}" destId="{76B0D6EF-7E0C-4BBE-A9F0-97C06498293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FF4F9B-38B4-4528-AA01-F9B159ACE720}"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304B59D7-53FE-42B5-89D1-BDCC6B3ACF86}">
      <dgm:prSet/>
      <dgm:spPr/>
      <dgm:t>
        <a:bodyPr/>
        <a:lstStyle/>
        <a:p>
          <a:r>
            <a:rPr lang="id-ID"/>
            <a:t>Bagaimana cara model ini dapat membantu pihak keamanan untuk memantau kondisi pengendara yang melintas di jalan raya?</a:t>
          </a:r>
          <a:endParaRPr lang="en-US"/>
        </a:p>
      </dgm:t>
    </dgm:pt>
    <dgm:pt modelId="{32466DA0-3B9F-48E5-8F1D-47B52AEAEB4D}" type="parTrans" cxnId="{B20ABC45-24B5-4B5D-A65F-D29FB07D88BB}">
      <dgm:prSet/>
      <dgm:spPr/>
      <dgm:t>
        <a:bodyPr/>
        <a:lstStyle/>
        <a:p>
          <a:endParaRPr lang="en-US"/>
        </a:p>
      </dgm:t>
    </dgm:pt>
    <dgm:pt modelId="{C924A103-C176-4618-BFB2-A65ACDB40F60}" type="sibTrans" cxnId="{B20ABC45-24B5-4B5D-A65F-D29FB07D88BB}">
      <dgm:prSet/>
      <dgm:spPr/>
      <dgm:t>
        <a:bodyPr/>
        <a:lstStyle/>
        <a:p>
          <a:endParaRPr lang="en-US"/>
        </a:p>
      </dgm:t>
    </dgm:pt>
    <dgm:pt modelId="{0C789076-FADD-444A-B07F-B5D55F39DAE3}">
      <dgm:prSet/>
      <dgm:spPr/>
      <dgm:t>
        <a:bodyPr/>
        <a:lstStyle/>
        <a:p>
          <a:r>
            <a:rPr lang="id-ID"/>
            <a:t>Bagaimana implementasi </a:t>
          </a:r>
          <a:r>
            <a:rPr lang="id-ID" i="1"/>
            <a:t>Computer Vision </a:t>
          </a:r>
          <a:r>
            <a:rPr lang="id-ID"/>
            <a:t>dalam sistem deteksi pelanggaran pada pengendara di Politeknik Negeri Jakarta ?</a:t>
          </a:r>
          <a:endParaRPr lang="en-US"/>
        </a:p>
      </dgm:t>
    </dgm:pt>
    <dgm:pt modelId="{9256FA2C-0D96-4C94-AB8F-B446A67C2DB3}" type="parTrans" cxnId="{94976631-7F1E-4614-AFB5-EBBA4F458030}">
      <dgm:prSet/>
      <dgm:spPr/>
      <dgm:t>
        <a:bodyPr/>
        <a:lstStyle/>
        <a:p>
          <a:endParaRPr lang="en-US"/>
        </a:p>
      </dgm:t>
    </dgm:pt>
    <dgm:pt modelId="{AD0BC8BA-ECB9-4D8E-AAAD-EE7BA4DD8BC9}" type="sibTrans" cxnId="{94976631-7F1E-4614-AFB5-EBBA4F458030}">
      <dgm:prSet/>
      <dgm:spPr/>
      <dgm:t>
        <a:bodyPr/>
        <a:lstStyle/>
        <a:p>
          <a:endParaRPr lang="en-US"/>
        </a:p>
      </dgm:t>
    </dgm:pt>
    <dgm:pt modelId="{6D5C7CB0-7363-43B5-87FD-D918C710648D}">
      <dgm:prSet/>
      <dgm:spPr/>
      <dgm:t>
        <a:bodyPr/>
        <a:lstStyle/>
        <a:p>
          <a:r>
            <a:rPr lang="id-ID"/>
            <a:t>Bagaimana cara model belajar dari dataset yang sudah disediakan dan model dapat membaca, memahami dan menilai data yang baru?</a:t>
          </a:r>
          <a:endParaRPr lang="en-US"/>
        </a:p>
      </dgm:t>
    </dgm:pt>
    <dgm:pt modelId="{20E1B712-1CF1-4828-AEA2-6E899F37B9BA}" type="parTrans" cxnId="{77681ABD-44BF-4124-BD63-4C044399CE5C}">
      <dgm:prSet/>
      <dgm:spPr/>
      <dgm:t>
        <a:bodyPr/>
        <a:lstStyle/>
        <a:p>
          <a:endParaRPr lang="en-US"/>
        </a:p>
      </dgm:t>
    </dgm:pt>
    <dgm:pt modelId="{9DB9956F-5F7E-4BE0-A3A2-C04FE0B112AA}" type="sibTrans" cxnId="{77681ABD-44BF-4124-BD63-4C044399CE5C}">
      <dgm:prSet/>
      <dgm:spPr/>
      <dgm:t>
        <a:bodyPr/>
        <a:lstStyle/>
        <a:p>
          <a:endParaRPr lang="en-US"/>
        </a:p>
      </dgm:t>
    </dgm:pt>
    <dgm:pt modelId="{282DE7E3-2F13-49E2-8B14-90234AE58CAD}" type="pres">
      <dgm:prSet presAssocID="{4FFF4F9B-38B4-4528-AA01-F9B159ACE720}" presName="Name0" presStyleCnt="0">
        <dgm:presLayoutVars>
          <dgm:dir/>
          <dgm:animLvl val="lvl"/>
          <dgm:resizeHandles val="exact"/>
        </dgm:presLayoutVars>
      </dgm:prSet>
      <dgm:spPr/>
    </dgm:pt>
    <dgm:pt modelId="{158C3B7E-F269-4244-BB07-5199C13902A9}" type="pres">
      <dgm:prSet presAssocID="{304B59D7-53FE-42B5-89D1-BDCC6B3ACF86}" presName="linNode" presStyleCnt="0"/>
      <dgm:spPr/>
    </dgm:pt>
    <dgm:pt modelId="{F9C62A4E-6B16-4B01-824A-0B3653D98DB2}" type="pres">
      <dgm:prSet presAssocID="{304B59D7-53FE-42B5-89D1-BDCC6B3ACF86}" presName="parentText" presStyleLbl="node1" presStyleIdx="0" presStyleCnt="3">
        <dgm:presLayoutVars>
          <dgm:chMax val="1"/>
          <dgm:bulletEnabled val="1"/>
        </dgm:presLayoutVars>
      </dgm:prSet>
      <dgm:spPr/>
    </dgm:pt>
    <dgm:pt modelId="{6420BD0B-B96A-49EB-BA72-F60AA3BD02C5}" type="pres">
      <dgm:prSet presAssocID="{C924A103-C176-4618-BFB2-A65ACDB40F60}" presName="sp" presStyleCnt="0"/>
      <dgm:spPr/>
    </dgm:pt>
    <dgm:pt modelId="{A2D99238-ACEB-4B45-BE1B-446B9C8A2B8C}" type="pres">
      <dgm:prSet presAssocID="{0C789076-FADD-444A-B07F-B5D55F39DAE3}" presName="linNode" presStyleCnt="0"/>
      <dgm:spPr/>
    </dgm:pt>
    <dgm:pt modelId="{FA688823-27AA-46EE-9D5D-53309735CD30}" type="pres">
      <dgm:prSet presAssocID="{0C789076-FADD-444A-B07F-B5D55F39DAE3}" presName="parentText" presStyleLbl="node1" presStyleIdx="1" presStyleCnt="3">
        <dgm:presLayoutVars>
          <dgm:chMax val="1"/>
          <dgm:bulletEnabled val="1"/>
        </dgm:presLayoutVars>
      </dgm:prSet>
      <dgm:spPr/>
    </dgm:pt>
    <dgm:pt modelId="{75E5C369-84E2-4649-B90A-5FD3A9D96744}" type="pres">
      <dgm:prSet presAssocID="{AD0BC8BA-ECB9-4D8E-AAAD-EE7BA4DD8BC9}" presName="sp" presStyleCnt="0"/>
      <dgm:spPr/>
    </dgm:pt>
    <dgm:pt modelId="{EA49E61A-BA12-488D-ACB0-F31AE9D8C92E}" type="pres">
      <dgm:prSet presAssocID="{6D5C7CB0-7363-43B5-87FD-D918C710648D}" presName="linNode" presStyleCnt="0"/>
      <dgm:spPr/>
    </dgm:pt>
    <dgm:pt modelId="{82A933B4-BB49-4AFD-985B-7084AD3B8DA8}" type="pres">
      <dgm:prSet presAssocID="{6D5C7CB0-7363-43B5-87FD-D918C710648D}" presName="parentText" presStyleLbl="node1" presStyleIdx="2" presStyleCnt="3">
        <dgm:presLayoutVars>
          <dgm:chMax val="1"/>
          <dgm:bulletEnabled val="1"/>
        </dgm:presLayoutVars>
      </dgm:prSet>
      <dgm:spPr/>
    </dgm:pt>
  </dgm:ptLst>
  <dgm:cxnLst>
    <dgm:cxn modelId="{00EEB022-FE2B-46D7-96E5-3CBBC5976C39}" type="presOf" srcId="{6D5C7CB0-7363-43B5-87FD-D918C710648D}" destId="{82A933B4-BB49-4AFD-985B-7084AD3B8DA8}" srcOrd="0" destOrd="0" presId="urn:microsoft.com/office/officeart/2005/8/layout/vList5"/>
    <dgm:cxn modelId="{DB068A27-2728-41CC-BE62-2AE6E0DF3C29}" type="presOf" srcId="{4FFF4F9B-38B4-4528-AA01-F9B159ACE720}" destId="{282DE7E3-2F13-49E2-8B14-90234AE58CAD}" srcOrd="0" destOrd="0" presId="urn:microsoft.com/office/officeart/2005/8/layout/vList5"/>
    <dgm:cxn modelId="{94976631-7F1E-4614-AFB5-EBBA4F458030}" srcId="{4FFF4F9B-38B4-4528-AA01-F9B159ACE720}" destId="{0C789076-FADD-444A-B07F-B5D55F39DAE3}" srcOrd="1" destOrd="0" parTransId="{9256FA2C-0D96-4C94-AB8F-B446A67C2DB3}" sibTransId="{AD0BC8BA-ECB9-4D8E-AAAD-EE7BA4DD8BC9}"/>
    <dgm:cxn modelId="{B20ABC45-24B5-4B5D-A65F-D29FB07D88BB}" srcId="{4FFF4F9B-38B4-4528-AA01-F9B159ACE720}" destId="{304B59D7-53FE-42B5-89D1-BDCC6B3ACF86}" srcOrd="0" destOrd="0" parTransId="{32466DA0-3B9F-48E5-8F1D-47B52AEAEB4D}" sibTransId="{C924A103-C176-4618-BFB2-A65ACDB40F60}"/>
    <dgm:cxn modelId="{7DD373A1-5BCD-42E9-8ACE-135FC0B372DA}" type="presOf" srcId="{0C789076-FADD-444A-B07F-B5D55F39DAE3}" destId="{FA688823-27AA-46EE-9D5D-53309735CD30}" srcOrd="0" destOrd="0" presId="urn:microsoft.com/office/officeart/2005/8/layout/vList5"/>
    <dgm:cxn modelId="{77681ABD-44BF-4124-BD63-4C044399CE5C}" srcId="{4FFF4F9B-38B4-4528-AA01-F9B159ACE720}" destId="{6D5C7CB0-7363-43B5-87FD-D918C710648D}" srcOrd="2" destOrd="0" parTransId="{20E1B712-1CF1-4828-AEA2-6E899F37B9BA}" sibTransId="{9DB9956F-5F7E-4BE0-A3A2-C04FE0B112AA}"/>
    <dgm:cxn modelId="{09677DC0-4B80-4DA4-A2E6-2031BBC87598}" type="presOf" srcId="{304B59D7-53FE-42B5-89D1-BDCC6B3ACF86}" destId="{F9C62A4E-6B16-4B01-824A-0B3653D98DB2}" srcOrd="0" destOrd="0" presId="urn:microsoft.com/office/officeart/2005/8/layout/vList5"/>
    <dgm:cxn modelId="{F07A57C0-C94A-4642-994A-5CADBC8EF854}" type="presParOf" srcId="{282DE7E3-2F13-49E2-8B14-90234AE58CAD}" destId="{158C3B7E-F269-4244-BB07-5199C13902A9}" srcOrd="0" destOrd="0" presId="urn:microsoft.com/office/officeart/2005/8/layout/vList5"/>
    <dgm:cxn modelId="{B83408E3-9881-423F-B40B-F3618C8BFB86}" type="presParOf" srcId="{158C3B7E-F269-4244-BB07-5199C13902A9}" destId="{F9C62A4E-6B16-4B01-824A-0B3653D98DB2}" srcOrd="0" destOrd="0" presId="urn:microsoft.com/office/officeart/2005/8/layout/vList5"/>
    <dgm:cxn modelId="{5A1F069E-A51C-44DB-B7A9-85F12284CC1D}" type="presParOf" srcId="{282DE7E3-2F13-49E2-8B14-90234AE58CAD}" destId="{6420BD0B-B96A-49EB-BA72-F60AA3BD02C5}" srcOrd="1" destOrd="0" presId="urn:microsoft.com/office/officeart/2005/8/layout/vList5"/>
    <dgm:cxn modelId="{5DAFF2B2-B004-44C5-87F2-28CBEB8F6FF1}" type="presParOf" srcId="{282DE7E3-2F13-49E2-8B14-90234AE58CAD}" destId="{A2D99238-ACEB-4B45-BE1B-446B9C8A2B8C}" srcOrd="2" destOrd="0" presId="urn:microsoft.com/office/officeart/2005/8/layout/vList5"/>
    <dgm:cxn modelId="{74FD9BFC-E217-44DE-AF92-EBC79C3F6E4A}" type="presParOf" srcId="{A2D99238-ACEB-4B45-BE1B-446B9C8A2B8C}" destId="{FA688823-27AA-46EE-9D5D-53309735CD30}" srcOrd="0" destOrd="0" presId="urn:microsoft.com/office/officeart/2005/8/layout/vList5"/>
    <dgm:cxn modelId="{25D65223-9240-4DA4-BA0C-7195158C3C0D}" type="presParOf" srcId="{282DE7E3-2F13-49E2-8B14-90234AE58CAD}" destId="{75E5C369-84E2-4649-B90A-5FD3A9D96744}" srcOrd="3" destOrd="0" presId="urn:microsoft.com/office/officeart/2005/8/layout/vList5"/>
    <dgm:cxn modelId="{3CCA6F18-2253-4CBC-BCFC-7371C5F7112F}" type="presParOf" srcId="{282DE7E3-2F13-49E2-8B14-90234AE58CAD}" destId="{EA49E61A-BA12-488D-ACB0-F31AE9D8C92E}" srcOrd="4" destOrd="0" presId="urn:microsoft.com/office/officeart/2005/8/layout/vList5"/>
    <dgm:cxn modelId="{62399336-BA40-4E55-A5B9-87DC6E03A68C}" type="presParOf" srcId="{EA49E61A-BA12-488D-ACB0-F31AE9D8C92E}" destId="{82A933B4-BB49-4AFD-985B-7084AD3B8DA8}"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EFDE85-53F7-4458-8245-A5007AB187DA}"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3176A09A-37E7-4A02-801D-803A28F65931}">
      <dgm:prSet/>
      <dgm:spPr/>
      <dgm:t>
        <a:bodyPr/>
        <a:lstStyle/>
        <a:p>
          <a:r>
            <a:rPr lang="id-ID"/>
            <a:t>Membantu pihak keamanan dengan analisa dari model </a:t>
          </a:r>
          <a:r>
            <a:rPr lang="id-ID" i="1"/>
            <a:t>machine learning </a:t>
          </a:r>
          <a:r>
            <a:rPr lang="id-ID"/>
            <a:t>yang dibuat</a:t>
          </a:r>
          <a:endParaRPr lang="en-US"/>
        </a:p>
      </dgm:t>
    </dgm:pt>
    <dgm:pt modelId="{A9E097ED-79D8-4F12-87E1-DE2165956AEF}" type="parTrans" cxnId="{767FD218-3A8E-4DE5-AD13-3B4E84765BB3}">
      <dgm:prSet/>
      <dgm:spPr/>
      <dgm:t>
        <a:bodyPr/>
        <a:lstStyle/>
        <a:p>
          <a:endParaRPr lang="en-US"/>
        </a:p>
      </dgm:t>
    </dgm:pt>
    <dgm:pt modelId="{8A201A37-69B0-48AA-B6BA-336242F27626}" type="sibTrans" cxnId="{767FD218-3A8E-4DE5-AD13-3B4E84765BB3}">
      <dgm:prSet/>
      <dgm:spPr/>
      <dgm:t>
        <a:bodyPr/>
        <a:lstStyle/>
        <a:p>
          <a:endParaRPr lang="en-US"/>
        </a:p>
      </dgm:t>
    </dgm:pt>
    <dgm:pt modelId="{311FDC99-5905-4C05-A7CB-62C0556D4679}">
      <dgm:prSet/>
      <dgm:spPr/>
      <dgm:t>
        <a:bodyPr/>
        <a:lstStyle/>
        <a:p>
          <a:r>
            <a:rPr lang="id-ID"/>
            <a:t>Merancang bangun model </a:t>
          </a:r>
          <a:r>
            <a:rPr lang="id-ID" i="1"/>
            <a:t>machine learning </a:t>
          </a:r>
          <a:r>
            <a:rPr lang="id-ID"/>
            <a:t>yang tepat.</a:t>
          </a:r>
          <a:endParaRPr lang="en-US"/>
        </a:p>
      </dgm:t>
    </dgm:pt>
    <dgm:pt modelId="{7BA690EE-9664-4A06-81AD-7EB2F5073EC5}" type="parTrans" cxnId="{11E0D23B-5339-4A2C-B057-DBF14595A98D}">
      <dgm:prSet/>
      <dgm:spPr/>
      <dgm:t>
        <a:bodyPr/>
        <a:lstStyle/>
        <a:p>
          <a:endParaRPr lang="en-US"/>
        </a:p>
      </dgm:t>
    </dgm:pt>
    <dgm:pt modelId="{52DAA31F-3CCA-4A5D-BBD1-82F9E8D302C6}" type="sibTrans" cxnId="{11E0D23B-5339-4A2C-B057-DBF14595A98D}">
      <dgm:prSet/>
      <dgm:spPr/>
      <dgm:t>
        <a:bodyPr/>
        <a:lstStyle/>
        <a:p>
          <a:endParaRPr lang="en-US"/>
        </a:p>
      </dgm:t>
    </dgm:pt>
    <dgm:pt modelId="{CF307252-DFF3-45BD-B7B4-19F7078EEBB5}">
      <dgm:prSet/>
      <dgm:spPr/>
      <dgm:t>
        <a:bodyPr/>
        <a:lstStyle/>
        <a:p>
          <a:r>
            <a:rPr lang="id-ID"/>
            <a:t>Mengimplementasikan penggunaan </a:t>
          </a:r>
          <a:r>
            <a:rPr lang="id-ID" i="1"/>
            <a:t>computer vision </a:t>
          </a:r>
          <a:r>
            <a:rPr lang="id-ID"/>
            <a:t>untuk mendeteksi pelanggaran pengendara melalui foto ataupun video dari kamera tempat kejadian, lalu hasil dari pencitraan kamera akan diproses di </a:t>
          </a:r>
          <a:r>
            <a:rPr lang="id-ID" i="1"/>
            <a:t>cloud</a:t>
          </a:r>
          <a:r>
            <a:rPr lang="id-ID"/>
            <a:t>.</a:t>
          </a:r>
          <a:endParaRPr lang="en-US"/>
        </a:p>
      </dgm:t>
    </dgm:pt>
    <dgm:pt modelId="{BBCF69D6-0472-4429-8CD4-7443AB398112}" type="parTrans" cxnId="{343569FD-BBF2-4D9A-84E3-8B112D5C415C}">
      <dgm:prSet/>
      <dgm:spPr/>
      <dgm:t>
        <a:bodyPr/>
        <a:lstStyle/>
        <a:p>
          <a:endParaRPr lang="en-US"/>
        </a:p>
      </dgm:t>
    </dgm:pt>
    <dgm:pt modelId="{CF8AAA12-2B50-41DE-9AC4-1ADBC6A997F9}" type="sibTrans" cxnId="{343569FD-BBF2-4D9A-84E3-8B112D5C415C}">
      <dgm:prSet/>
      <dgm:spPr/>
      <dgm:t>
        <a:bodyPr/>
        <a:lstStyle/>
        <a:p>
          <a:endParaRPr lang="en-US"/>
        </a:p>
      </dgm:t>
    </dgm:pt>
    <dgm:pt modelId="{11372566-3068-4FD1-A2A7-24C85837B8BE}">
      <dgm:prSet/>
      <dgm:spPr/>
      <dgm:t>
        <a:bodyPr/>
        <a:lstStyle/>
        <a:p>
          <a:r>
            <a:rPr lang="id-ID"/>
            <a:t>Mengukur keakuratan model </a:t>
          </a:r>
          <a:r>
            <a:rPr lang="id-ID" i="1"/>
            <a:t>machine learning </a:t>
          </a:r>
          <a:r>
            <a:rPr lang="id-ID"/>
            <a:t> dalam menilai dan menganalisa objek yang dideteksinya</a:t>
          </a:r>
          <a:endParaRPr lang="en-US"/>
        </a:p>
      </dgm:t>
    </dgm:pt>
    <dgm:pt modelId="{00A42189-809E-4F36-B538-F7A9145B0E08}" type="parTrans" cxnId="{54605EFD-5B7E-4C3E-86E2-DDBAE9F94D04}">
      <dgm:prSet/>
      <dgm:spPr/>
      <dgm:t>
        <a:bodyPr/>
        <a:lstStyle/>
        <a:p>
          <a:endParaRPr lang="en-US"/>
        </a:p>
      </dgm:t>
    </dgm:pt>
    <dgm:pt modelId="{AA178DC3-2F36-484A-B234-F0D5B7E6A1E1}" type="sibTrans" cxnId="{54605EFD-5B7E-4C3E-86E2-DDBAE9F94D04}">
      <dgm:prSet/>
      <dgm:spPr/>
      <dgm:t>
        <a:bodyPr/>
        <a:lstStyle/>
        <a:p>
          <a:endParaRPr lang="en-US"/>
        </a:p>
      </dgm:t>
    </dgm:pt>
    <dgm:pt modelId="{BB389824-11C6-4F2A-871F-C2437E16BF7B}">
      <dgm:prSet/>
      <dgm:spPr/>
      <dgm:t>
        <a:bodyPr/>
        <a:lstStyle/>
        <a:p>
          <a:r>
            <a:rPr lang="id-ID"/>
            <a:t>Mempercepat pengambilan keputusan bagi pihak kepolisian ataupun pihak keamanan setempat dalam melakukan penindakan. </a:t>
          </a:r>
          <a:endParaRPr lang="en-US"/>
        </a:p>
      </dgm:t>
    </dgm:pt>
    <dgm:pt modelId="{2FCA51F0-38E7-47B6-A720-9A38CCC558EB}" type="parTrans" cxnId="{3EF2E2CA-DD44-41D9-9254-5334488BF416}">
      <dgm:prSet/>
      <dgm:spPr/>
      <dgm:t>
        <a:bodyPr/>
        <a:lstStyle/>
        <a:p>
          <a:endParaRPr lang="en-US"/>
        </a:p>
      </dgm:t>
    </dgm:pt>
    <dgm:pt modelId="{2CE93D0B-8817-4F11-84BB-D2D215722FE0}" type="sibTrans" cxnId="{3EF2E2CA-DD44-41D9-9254-5334488BF416}">
      <dgm:prSet/>
      <dgm:spPr/>
      <dgm:t>
        <a:bodyPr/>
        <a:lstStyle/>
        <a:p>
          <a:endParaRPr lang="en-US"/>
        </a:p>
      </dgm:t>
    </dgm:pt>
    <dgm:pt modelId="{2948ACC8-B154-473A-A3C3-7CAA51F89B84}">
      <dgm:prSet/>
      <dgm:spPr/>
      <dgm:t>
        <a:bodyPr/>
        <a:lstStyle/>
        <a:p>
          <a:r>
            <a:rPr lang="id-ID"/>
            <a:t>Beban kerja pihak kepolisian dan pihak keamanan akan berkurang karena keterlibatan model </a:t>
          </a:r>
          <a:r>
            <a:rPr lang="id-ID" i="1"/>
            <a:t>machine learning </a:t>
          </a:r>
          <a:r>
            <a:rPr lang="id-ID"/>
            <a:t>ini.</a:t>
          </a:r>
          <a:endParaRPr lang="en-US"/>
        </a:p>
      </dgm:t>
    </dgm:pt>
    <dgm:pt modelId="{2A80BCB5-CB8B-4A76-8FA0-080C05F51E79}" type="parTrans" cxnId="{BA671EC9-497C-479E-9731-888D7BE79959}">
      <dgm:prSet/>
      <dgm:spPr/>
      <dgm:t>
        <a:bodyPr/>
        <a:lstStyle/>
        <a:p>
          <a:endParaRPr lang="en-US"/>
        </a:p>
      </dgm:t>
    </dgm:pt>
    <dgm:pt modelId="{851D2D20-E80F-42E2-833E-CAC5BAE81781}" type="sibTrans" cxnId="{BA671EC9-497C-479E-9731-888D7BE79959}">
      <dgm:prSet/>
      <dgm:spPr/>
      <dgm:t>
        <a:bodyPr/>
        <a:lstStyle/>
        <a:p>
          <a:endParaRPr lang="en-US"/>
        </a:p>
      </dgm:t>
    </dgm:pt>
    <dgm:pt modelId="{1CD47006-F9B7-44D0-80F1-B60B208CE61A}" type="pres">
      <dgm:prSet presAssocID="{2DEFDE85-53F7-4458-8245-A5007AB187DA}" presName="diagram" presStyleCnt="0">
        <dgm:presLayoutVars>
          <dgm:dir/>
          <dgm:resizeHandles val="exact"/>
        </dgm:presLayoutVars>
      </dgm:prSet>
      <dgm:spPr/>
    </dgm:pt>
    <dgm:pt modelId="{6D650647-2F3F-449C-88DC-8DA547AF6917}" type="pres">
      <dgm:prSet presAssocID="{3176A09A-37E7-4A02-801D-803A28F65931}" presName="node" presStyleLbl="node1" presStyleIdx="0" presStyleCnt="6">
        <dgm:presLayoutVars>
          <dgm:bulletEnabled val="1"/>
        </dgm:presLayoutVars>
      </dgm:prSet>
      <dgm:spPr/>
    </dgm:pt>
    <dgm:pt modelId="{C4871555-33B2-4886-9D7F-978E75B71C4E}" type="pres">
      <dgm:prSet presAssocID="{8A201A37-69B0-48AA-B6BA-336242F27626}" presName="sibTrans" presStyleCnt="0"/>
      <dgm:spPr/>
    </dgm:pt>
    <dgm:pt modelId="{386B8C73-7E21-49E5-969A-60A97BE619FF}" type="pres">
      <dgm:prSet presAssocID="{311FDC99-5905-4C05-A7CB-62C0556D4679}" presName="node" presStyleLbl="node1" presStyleIdx="1" presStyleCnt="6">
        <dgm:presLayoutVars>
          <dgm:bulletEnabled val="1"/>
        </dgm:presLayoutVars>
      </dgm:prSet>
      <dgm:spPr/>
    </dgm:pt>
    <dgm:pt modelId="{41DAD502-8ED6-485E-BE16-AB75D21BD85E}" type="pres">
      <dgm:prSet presAssocID="{52DAA31F-3CCA-4A5D-BBD1-82F9E8D302C6}" presName="sibTrans" presStyleCnt="0"/>
      <dgm:spPr/>
    </dgm:pt>
    <dgm:pt modelId="{3A7ACB66-03F3-4496-8335-86EEEB3D8F67}" type="pres">
      <dgm:prSet presAssocID="{CF307252-DFF3-45BD-B7B4-19F7078EEBB5}" presName="node" presStyleLbl="node1" presStyleIdx="2" presStyleCnt="6">
        <dgm:presLayoutVars>
          <dgm:bulletEnabled val="1"/>
        </dgm:presLayoutVars>
      </dgm:prSet>
      <dgm:spPr/>
    </dgm:pt>
    <dgm:pt modelId="{8CEE66DC-7829-4BE8-9848-7CB8E1F57EAC}" type="pres">
      <dgm:prSet presAssocID="{CF8AAA12-2B50-41DE-9AC4-1ADBC6A997F9}" presName="sibTrans" presStyleCnt="0"/>
      <dgm:spPr/>
    </dgm:pt>
    <dgm:pt modelId="{C61853FD-548B-4F0A-9EC4-42925F04113E}" type="pres">
      <dgm:prSet presAssocID="{11372566-3068-4FD1-A2A7-24C85837B8BE}" presName="node" presStyleLbl="node1" presStyleIdx="3" presStyleCnt="6">
        <dgm:presLayoutVars>
          <dgm:bulletEnabled val="1"/>
        </dgm:presLayoutVars>
      </dgm:prSet>
      <dgm:spPr/>
    </dgm:pt>
    <dgm:pt modelId="{D1E02489-D058-4C1E-9057-B161748FEA3B}" type="pres">
      <dgm:prSet presAssocID="{AA178DC3-2F36-484A-B234-F0D5B7E6A1E1}" presName="sibTrans" presStyleCnt="0"/>
      <dgm:spPr/>
    </dgm:pt>
    <dgm:pt modelId="{E11036D8-8EF2-4404-8E9A-AAA32B290391}" type="pres">
      <dgm:prSet presAssocID="{BB389824-11C6-4F2A-871F-C2437E16BF7B}" presName="node" presStyleLbl="node1" presStyleIdx="4" presStyleCnt="6">
        <dgm:presLayoutVars>
          <dgm:bulletEnabled val="1"/>
        </dgm:presLayoutVars>
      </dgm:prSet>
      <dgm:spPr/>
    </dgm:pt>
    <dgm:pt modelId="{E02DEEB9-A6EE-4017-AEBF-EB13F938750B}" type="pres">
      <dgm:prSet presAssocID="{2CE93D0B-8817-4F11-84BB-D2D215722FE0}" presName="sibTrans" presStyleCnt="0"/>
      <dgm:spPr/>
    </dgm:pt>
    <dgm:pt modelId="{8E3A4708-F678-417E-B9B0-A4B0F8BF92B3}" type="pres">
      <dgm:prSet presAssocID="{2948ACC8-B154-473A-A3C3-7CAA51F89B84}" presName="node" presStyleLbl="node1" presStyleIdx="5" presStyleCnt="6">
        <dgm:presLayoutVars>
          <dgm:bulletEnabled val="1"/>
        </dgm:presLayoutVars>
      </dgm:prSet>
      <dgm:spPr/>
    </dgm:pt>
  </dgm:ptLst>
  <dgm:cxnLst>
    <dgm:cxn modelId="{767FD218-3A8E-4DE5-AD13-3B4E84765BB3}" srcId="{2DEFDE85-53F7-4458-8245-A5007AB187DA}" destId="{3176A09A-37E7-4A02-801D-803A28F65931}" srcOrd="0" destOrd="0" parTransId="{A9E097ED-79D8-4F12-87E1-DE2165956AEF}" sibTransId="{8A201A37-69B0-48AA-B6BA-336242F27626}"/>
    <dgm:cxn modelId="{11E0D23B-5339-4A2C-B057-DBF14595A98D}" srcId="{2DEFDE85-53F7-4458-8245-A5007AB187DA}" destId="{311FDC99-5905-4C05-A7CB-62C0556D4679}" srcOrd="1" destOrd="0" parTransId="{7BA690EE-9664-4A06-81AD-7EB2F5073EC5}" sibTransId="{52DAA31F-3CCA-4A5D-BBD1-82F9E8D302C6}"/>
    <dgm:cxn modelId="{C8C8755C-1D98-4E38-96CE-E4A0B7580DC5}" type="presOf" srcId="{3176A09A-37E7-4A02-801D-803A28F65931}" destId="{6D650647-2F3F-449C-88DC-8DA547AF6917}" srcOrd="0" destOrd="0" presId="urn:microsoft.com/office/officeart/2005/8/layout/default"/>
    <dgm:cxn modelId="{CB4E5094-F8A8-4CF0-8E24-627211EBECE2}" type="presOf" srcId="{CF307252-DFF3-45BD-B7B4-19F7078EEBB5}" destId="{3A7ACB66-03F3-4496-8335-86EEEB3D8F67}" srcOrd="0" destOrd="0" presId="urn:microsoft.com/office/officeart/2005/8/layout/default"/>
    <dgm:cxn modelId="{AA1494A3-DE56-423F-B508-229AAB1EA579}" type="presOf" srcId="{2948ACC8-B154-473A-A3C3-7CAA51F89B84}" destId="{8E3A4708-F678-417E-B9B0-A4B0F8BF92B3}" srcOrd="0" destOrd="0" presId="urn:microsoft.com/office/officeart/2005/8/layout/default"/>
    <dgm:cxn modelId="{5FB09CA7-75F8-4046-A2EB-B16F9911FF36}" type="presOf" srcId="{BB389824-11C6-4F2A-871F-C2437E16BF7B}" destId="{E11036D8-8EF2-4404-8E9A-AAA32B290391}" srcOrd="0" destOrd="0" presId="urn:microsoft.com/office/officeart/2005/8/layout/default"/>
    <dgm:cxn modelId="{BA671EC9-497C-479E-9731-888D7BE79959}" srcId="{2DEFDE85-53F7-4458-8245-A5007AB187DA}" destId="{2948ACC8-B154-473A-A3C3-7CAA51F89B84}" srcOrd="5" destOrd="0" parTransId="{2A80BCB5-CB8B-4A76-8FA0-080C05F51E79}" sibTransId="{851D2D20-E80F-42E2-833E-CAC5BAE81781}"/>
    <dgm:cxn modelId="{3EF2E2CA-DD44-41D9-9254-5334488BF416}" srcId="{2DEFDE85-53F7-4458-8245-A5007AB187DA}" destId="{BB389824-11C6-4F2A-871F-C2437E16BF7B}" srcOrd="4" destOrd="0" parTransId="{2FCA51F0-38E7-47B6-A720-9A38CCC558EB}" sibTransId="{2CE93D0B-8817-4F11-84BB-D2D215722FE0}"/>
    <dgm:cxn modelId="{A25BD7EA-A504-4A32-889A-4ECA33D7E858}" type="presOf" srcId="{2DEFDE85-53F7-4458-8245-A5007AB187DA}" destId="{1CD47006-F9B7-44D0-80F1-B60B208CE61A}" srcOrd="0" destOrd="0" presId="urn:microsoft.com/office/officeart/2005/8/layout/default"/>
    <dgm:cxn modelId="{192D98F1-A06F-43BC-A668-8085F8BAACDF}" type="presOf" srcId="{11372566-3068-4FD1-A2A7-24C85837B8BE}" destId="{C61853FD-548B-4F0A-9EC4-42925F04113E}" srcOrd="0" destOrd="0" presId="urn:microsoft.com/office/officeart/2005/8/layout/default"/>
    <dgm:cxn modelId="{6E9412F3-307F-4AC8-928A-5D00E734CFDF}" type="presOf" srcId="{311FDC99-5905-4C05-A7CB-62C0556D4679}" destId="{386B8C73-7E21-49E5-969A-60A97BE619FF}" srcOrd="0" destOrd="0" presId="urn:microsoft.com/office/officeart/2005/8/layout/default"/>
    <dgm:cxn modelId="{54605EFD-5B7E-4C3E-86E2-DDBAE9F94D04}" srcId="{2DEFDE85-53F7-4458-8245-A5007AB187DA}" destId="{11372566-3068-4FD1-A2A7-24C85837B8BE}" srcOrd="3" destOrd="0" parTransId="{00A42189-809E-4F36-B538-F7A9145B0E08}" sibTransId="{AA178DC3-2F36-484A-B234-F0D5B7E6A1E1}"/>
    <dgm:cxn modelId="{343569FD-BBF2-4D9A-84E3-8B112D5C415C}" srcId="{2DEFDE85-53F7-4458-8245-A5007AB187DA}" destId="{CF307252-DFF3-45BD-B7B4-19F7078EEBB5}" srcOrd="2" destOrd="0" parTransId="{BBCF69D6-0472-4429-8CD4-7443AB398112}" sibTransId="{CF8AAA12-2B50-41DE-9AC4-1ADBC6A997F9}"/>
    <dgm:cxn modelId="{95116DB9-99BC-4BBA-BA96-C08C9B03C821}" type="presParOf" srcId="{1CD47006-F9B7-44D0-80F1-B60B208CE61A}" destId="{6D650647-2F3F-449C-88DC-8DA547AF6917}" srcOrd="0" destOrd="0" presId="urn:microsoft.com/office/officeart/2005/8/layout/default"/>
    <dgm:cxn modelId="{D6848EFB-7BF5-42A4-A93B-857C0CCBE6F3}" type="presParOf" srcId="{1CD47006-F9B7-44D0-80F1-B60B208CE61A}" destId="{C4871555-33B2-4886-9D7F-978E75B71C4E}" srcOrd="1" destOrd="0" presId="urn:microsoft.com/office/officeart/2005/8/layout/default"/>
    <dgm:cxn modelId="{6D238976-1CF3-41D0-ADAA-CF4EC5CF219D}" type="presParOf" srcId="{1CD47006-F9B7-44D0-80F1-B60B208CE61A}" destId="{386B8C73-7E21-49E5-969A-60A97BE619FF}" srcOrd="2" destOrd="0" presId="urn:microsoft.com/office/officeart/2005/8/layout/default"/>
    <dgm:cxn modelId="{0C3A5C44-F0AC-4107-82F2-672DD420088B}" type="presParOf" srcId="{1CD47006-F9B7-44D0-80F1-B60B208CE61A}" destId="{41DAD502-8ED6-485E-BE16-AB75D21BD85E}" srcOrd="3" destOrd="0" presId="urn:microsoft.com/office/officeart/2005/8/layout/default"/>
    <dgm:cxn modelId="{CE43484A-A6C2-41BB-92FE-41F583496DF9}" type="presParOf" srcId="{1CD47006-F9B7-44D0-80F1-B60B208CE61A}" destId="{3A7ACB66-03F3-4496-8335-86EEEB3D8F67}" srcOrd="4" destOrd="0" presId="urn:microsoft.com/office/officeart/2005/8/layout/default"/>
    <dgm:cxn modelId="{BD8B6000-A848-494D-AA2D-EF7D58FC80A1}" type="presParOf" srcId="{1CD47006-F9B7-44D0-80F1-B60B208CE61A}" destId="{8CEE66DC-7829-4BE8-9848-7CB8E1F57EAC}" srcOrd="5" destOrd="0" presId="urn:microsoft.com/office/officeart/2005/8/layout/default"/>
    <dgm:cxn modelId="{47BE7DA9-8AFA-425E-9401-FB99BACAF89F}" type="presParOf" srcId="{1CD47006-F9B7-44D0-80F1-B60B208CE61A}" destId="{C61853FD-548B-4F0A-9EC4-42925F04113E}" srcOrd="6" destOrd="0" presId="urn:microsoft.com/office/officeart/2005/8/layout/default"/>
    <dgm:cxn modelId="{D375472D-3687-49EB-8109-4D9906492D87}" type="presParOf" srcId="{1CD47006-F9B7-44D0-80F1-B60B208CE61A}" destId="{D1E02489-D058-4C1E-9057-B161748FEA3B}" srcOrd="7" destOrd="0" presId="urn:microsoft.com/office/officeart/2005/8/layout/default"/>
    <dgm:cxn modelId="{3432BB8D-15FB-4A80-A5E0-9CB5711A1AB2}" type="presParOf" srcId="{1CD47006-F9B7-44D0-80F1-B60B208CE61A}" destId="{E11036D8-8EF2-4404-8E9A-AAA32B290391}" srcOrd="8" destOrd="0" presId="urn:microsoft.com/office/officeart/2005/8/layout/default"/>
    <dgm:cxn modelId="{9C826A7C-0C0F-4A47-84D7-F018BFFFD7D3}" type="presParOf" srcId="{1CD47006-F9B7-44D0-80F1-B60B208CE61A}" destId="{E02DEEB9-A6EE-4017-AEBF-EB13F938750B}" srcOrd="9" destOrd="0" presId="urn:microsoft.com/office/officeart/2005/8/layout/default"/>
    <dgm:cxn modelId="{0C14DC02-B4C2-4D45-92F1-0E261F3D5D95}" type="presParOf" srcId="{1CD47006-F9B7-44D0-80F1-B60B208CE61A}" destId="{8E3A4708-F678-417E-B9B0-A4B0F8BF92B3}"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328CB7-1C44-44F9-AA90-94D47AA5D75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2EA5F07-D919-4FE1-AD50-E5840C4F6DAB}">
      <dgm:prSet/>
      <dgm:spPr/>
      <dgm:t>
        <a:bodyPr/>
        <a:lstStyle/>
        <a:p>
          <a:r>
            <a:rPr lang="id-ID" dirty="0"/>
            <a:t>Realisasi dan Visualisasi Model deteksi Jenis Kendaraan</a:t>
          </a:r>
          <a:endParaRPr lang="en-US" dirty="0"/>
        </a:p>
      </dgm:t>
    </dgm:pt>
    <dgm:pt modelId="{CCA7D956-9EB9-4C3A-98B7-5812CED2FD62}" type="parTrans" cxnId="{D15CCD02-B69D-4F45-8D7D-D468A5B5CC9F}">
      <dgm:prSet/>
      <dgm:spPr/>
      <dgm:t>
        <a:bodyPr/>
        <a:lstStyle/>
        <a:p>
          <a:endParaRPr lang="en-US"/>
        </a:p>
      </dgm:t>
    </dgm:pt>
    <dgm:pt modelId="{40DE5EB9-17EA-4F00-B13E-A58B86E5D22E}" type="sibTrans" cxnId="{D15CCD02-B69D-4F45-8D7D-D468A5B5CC9F}">
      <dgm:prSet/>
      <dgm:spPr/>
      <dgm:t>
        <a:bodyPr/>
        <a:lstStyle/>
        <a:p>
          <a:endParaRPr lang="en-US"/>
        </a:p>
      </dgm:t>
    </dgm:pt>
    <dgm:pt modelId="{1957DA07-07B5-44DC-8A27-B5CCF76CBB38}">
      <dgm:prSet/>
      <dgm:spPr/>
      <dgm:t>
        <a:bodyPr/>
        <a:lstStyle/>
        <a:p>
          <a:r>
            <a:rPr lang="id-ID" dirty="0"/>
            <a:t>Realisasi dan Visualisasi Model deteksi Helm Pengendara</a:t>
          </a:r>
          <a:endParaRPr lang="en-US" dirty="0"/>
        </a:p>
      </dgm:t>
    </dgm:pt>
    <dgm:pt modelId="{C4C3C099-B067-4BA0-AFC6-762B116D6108}" type="parTrans" cxnId="{7E4F7222-3153-4297-983B-4380C3F0C2D5}">
      <dgm:prSet/>
      <dgm:spPr/>
      <dgm:t>
        <a:bodyPr/>
        <a:lstStyle/>
        <a:p>
          <a:endParaRPr lang="en-US"/>
        </a:p>
      </dgm:t>
    </dgm:pt>
    <dgm:pt modelId="{CEC86389-FA66-4C86-94FA-3B81F2A0D314}" type="sibTrans" cxnId="{7E4F7222-3153-4297-983B-4380C3F0C2D5}">
      <dgm:prSet/>
      <dgm:spPr/>
      <dgm:t>
        <a:bodyPr/>
        <a:lstStyle/>
        <a:p>
          <a:endParaRPr lang="en-US"/>
        </a:p>
      </dgm:t>
    </dgm:pt>
    <dgm:pt modelId="{D763EB8F-CC87-4A19-B57D-8C87EEF2E783}">
      <dgm:prSet/>
      <dgm:spPr/>
      <dgm:t>
        <a:bodyPr/>
        <a:lstStyle/>
        <a:p>
          <a:r>
            <a:rPr lang="id-ID" dirty="0"/>
            <a:t>Realisasi dan Visualisasi Model deteksi Plat Nomor Kendaraan</a:t>
          </a:r>
          <a:endParaRPr lang="en-US" dirty="0"/>
        </a:p>
      </dgm:t>
    </dgm:pt>
    <dgm:pt modelId="{C1E60D51-E42A-4EE3-B0BC-80995CF20244}" type="parTrans" cxnId="{15B577AB-0521-412D-837C-DA2D1D40C9B2}">
      <dgm:prSet/>
      <dgm:spPr/>
      <dgm:t>
        <a:bodyPr/>
        <a:lstStyle/>
        <a:p>
          <a:endParaRPr lang="en-US"/>
        </a:p>
      </dgm:t>
    </dgm:pt>
    <dgm:pt modelId="{42643A66-97A5-4850-9425-CC672650DF66}" type="sibTrans" cxnId="{15B577AB-0521-412D-837C-DA2D1D40C9B2}">
      <dgm:prSet/>
      <dgm:spPr/>
      <dgm:t>
        <a:bodyPr/>
        <a:lstStyle/>
        <a:p>
          <a:endParaRPr lang="en-US"/>
        </a:p>
      </dgm:t>
    </dgm:pt>
    <dgm:pt modelId="{F90C3C5D-567F-4B1B-BE26-2E8A452F882B}">
      <dgm:prSet/>
      <dgm:spPr/>
      <dgm:t>
        <a:bodyPr/>
        <a:lstStyle/>
        <a:p>
          <a:r>
            <a:rPr lang="id-ID" dirty="0"/>
            <a:t>Realisasi dan Visualisasi Model deteksi Kecepatan Kendaraan</a:t>
          </a:r>
          <a:endParaRPr lang="en-US" dirty="0"/>
        </a:p>
      </dgm:t>
    </dgm:pt>
    <dgm:pt modelId="{1B62FDC3-3BE2-49AE-918B-49A9AEA675FC}" type="parTrans" cxnId="{A02254FA-04C2-41F7-B1B5-FE65A9A0B087}">
      <dgm:prSet/>
      <dgm:spPr/>
      <dgm:t>
        <a:bodyPr/>
        <a:lstStyle/>
        <a:p>
          <a:endParaRPr lang="en-US"/>
        </a:p>
      </dgm:t>
    </dgm:pt>
    <dgm:pt modelId="{EF6A4069-F574-41F6-8547-DABE7E707F94}" type="sibTrans" cxnId="{A02254FA-04C2-41F7-B1B5-FE65A9A0B087}">
      <dgm:prSet/>
      <dgm:spPr/>
      <dgm:t>
        <a:bodyPr/>
        <a:lstStyle/>
        <a:p>
          <a:endParaRPr lang="en-US"/>
        </a:p>
      </dgm:t>
    </dgm:pt>
    <dgm:pt modelId="{EE630B81-282C-4776-B67C-2245A2B81673}" type="pres">
      <dgm:prSet presAssocID="{56328CB7-1C44-44F9-AA90-94D47AA5D757}" presName="linear" presStyleCnt="0">
        <dgm:presLayoutVars>
          <dgm:animLvl val="lvl"/>
          <dgm:resizeHandles val="exact"/>
        </dgm:presLayoutVars>
      </dgm:prSet>
      <dgm:spPr/>
    </dgm:pt>
    <dgm:pt modelId="{3B81A77E-7EDD-45DA-B7E1-CB2A9BE72861}" type="pres">
      <dgm:prSet presAssocID="{72EA5F07-D919-4FE1-AD50-E5840C4F6DAB}" presName="parentText" presStyleLbl="node1" presStyleIdx="0" presStyleCnt="4">
        <dgm:presLayoutVars>
          <dgm:chMax val="0"/>
          <dgm:bulletEnabled val="1"/>
        </dgm:presLayoutVars>
      </dgm:prSet>
      <dgm:spPr/>
    </dgm:pt>
    <dgm:pt modelId="{BF399142-F6E8-470F-861B-5DB72C77A848}" type="pres">
      <dgm:prSet presAssocID="{40DE5EB9-17EA-4F00-B13E-A58B86E5D22E}" presName="spacer" presStyleCnt="0"/>
      <dgm:spPr/>
    </dgm:pt>
    <dgm:pt modelId="{5D09242B-C135-4C96-93CD-DD46B4E235EB}" type="pres">
      <dgm:prSet presAssocID="{1957DA07-07B5-44DC-8A27-B5CCF76CBB38}" presName="parentText" presStyleLbl="node1" presStyleIdx="1" presStyleCnt="4">
        <dgm:presLayoutVars>
          <dgm:chMax val="0"/>
          <dgm:bulletEnabled val="1"/>
        </dgm:presLayoutVars>
      </dgm:prSet>
      <dgm:spPr/>
    </dgm:pt>
    <dgm:pt modelId="{2A3D7686-1036-425E-9321-A7432EA1D4B3}" type="pres">
      <dgm:prSet presAssocID="{CEC86389-FA66-4C86-94FA-3B81F2A0D314}" presName="spacer" presStyleCnt="0"/>
      <dgm:spPr/>
    </dgm:pt>
    <dgm:pt modelId="{856AD5BE-DB3F-459E-A0A6-36254DBD73CD}" type="pres">
      <dgm:prSet presAssocID="{D763EB8F-CC87-4A19-B57D-8C87EEF2E783}" presName="parentText" presStyleLbl="node1" presStyleIdx="2" presStyleCnt="4">
        <dgm:presLayoutVars>
          <dgm:chMax val="0"/>
          <dgm:bulletEnabled val="1"/>
        </dgm:presLayoutVars>
      </dgm:prSet>
      <dgm:spPr/>
    </dgm:pt>
    <dgm:pt modelId="{31B7CD4B-829E-4BB5-A80D-B6FA4D2EB12F}" type="pres">
      <dgm:prSet presAssocID="{42643A66-97A5-4850-9425-CC672650DF66}" presName="spacer" presStyleCnt="0"/>
      <dgm:spPr/>
    </dgm:pt>
    <dgm:pt modelId="{1A12E1BD-A253-4920-96AB-62BCDD1BE98C}" type="pres">
      <dgm:prSet presAssocID="{F90C3C5D-567F-4B1B-BE26-2E8A452F882B}" presName="parentText" presStyleLbl="node1" presStyleIdx="3" presStyleCnt="4">
        <dgm:presLayoutVars>
          <dgm:chMax val="0"/>
          <dgm:bulletEnabled val="1"/>
        </dgm:presLayoutVars>
      </dgm:prSet>
      <dgm:spPr/>
    </dgm:pt>
  </dgm:ptLst>
  <dgm:cxnLst>
    <dgm:cxn modelId="{D15CCD02-B69D-4F45-8D7D-D468A5B5CC9F}" srcId="{56328CB7-1C44-44F9-AA90-94D47AA5D757}" destId="{72EA5F07-D919-4FE1-AD50-E5840C4F6DAB}" srcOrd="0" destOrd="0" parTransId="{CCA7D956-9EB9-4C3A-98B7-5812CED2FD62}" sibTransId="{40DE5EB9-17EA-4F00-B13E-A58B86E5D22E}"/>
    <dgm:cxn modelId="{7E4F7222-3153-4297-983B-4380C3F0C2D5}" srcId="{56328CB7-1C44-44F9-AA90-94D47AA5D757}" destId="{1957DA07-07B5-44DC-8A27-B5CCF76CBB38}" srcOrd="1" destOrd="0" parTransId="{C4C3C099-B067-4BA0-AFC6-762B116D6108}" sibTransId="{CEC86389-FA66-4C86-94FA-3B81F2A0D314}"/>
    <dgm:cxn modelId="{92A61563-A3FF-4269-AB1A-7908CF46D877}" type="presOf" srcId="{72EA5F07-D919-4FE1-AD50-E5840C4F6DAB}" destId="{3B81A77E-7EDD-45DA-B7E1-CB2A9BE72861}" srcOrd="0" destOrd="0" presId="urn:microsoft.com/office/officeart/2005/8/layout/vList2"/>
    <dgm:cxn modelId="{E80ECA48-EDBF-4F7B-97C5-C297DDCE73CD}" type="presOf" srcId="{F90C3C5D-567F-4B1B-BE26-2E8A452F882B}" destId="{1A12E1BD-A253-4920-96AB-62BCDD1BE98C}" srcOrd="0" destOrd="0" presId="urn:microsoft.com/office/officeart/2005/8/layout/vList2"/>
    <dgm:cxn modelId="{11525583-890B-4B4A-81C3-71872FC1E120}" type="presOf" srcId="{56328CB7-1C44-44F9-AA90-94D47AA5D757}" destId="{EE630B81-282C-4776-B67C-2245A2B81673}" srcOrd="0" destOrd="0" presId="urn:microsoft.com/office/officeart/2005/8/layout/vList2"/>
    <dgm:cxn modelId="{5D2104AA-F425-42C2-A745-BF93C7FAEAAF}" type="presOf" srcId="{D763EB8F-CC87-4A19-B57D-8C87EEF2E783}" destId="{856AD5BE-DB3F-459E-A0A6-36254DBD73CD}" srcOrd="0" destOrd="0" presId="urn:microsoft.com/office/officeart/2005/8/layout/vList2"/>
    <dgm:cxn modelId="{15B577AB-0521-412D-837C-DA2D1D40C9B2}" srcId="{56328CB7-1C44-44F9-AA90-94D47AA5D757}" destId="{D763EB8F-CC87-4A19-B57D-8C87EEF2E783}" srcOrd="2" destOrd="0" parTransId="{C1E60D51-E42A-4EE3-B0BC-80995CF20244}" sibTransId="{42643A66-97A5-4850-9425-CC672650DF66}"/>
    <dgm:cxn modelId="{B3EB72D3-18D9-4020-B90D-D7673A0E4C73}" type="presOf" srcId="{1957DA07-07B5-44DC-8A27-B5CCF76CBB38}" destId="{5D09242B-C135-4C96-93CD-DD46B4E235EB}" srcOrd="0" destOrd="0" presId="urn:microsoft.com/office/officeart/2005/8/layout/vList2"/>
    <dgm:cxn modelId="{A02254FA-04C2-41F7-B1B5-FE65A9A0B087}" srcId="{56328CB7-1C44-44F9-AA90-94D47AA5D757}" destId="{F90C3C5D-567F-4B1B-BE26-2E8A452F882B}" srcOrd="3" destOrd="0" parTransId="{1B62FDC3-3BE2-49AE-918B-49A9AEA675FC}" sibTransId="{EF6A4069-F574-41F6-8547-DABE7E707F94}"/>
    <dgm:cxn modelId="{97278C2C-C377-4AC9-B3EA-C2BD0DEBD5BA}" type="presParOf" srcId="{EE630B81-282C-4776-B67C-2245A2B81673}" destId="{3B81A77E-7EDD-45DA-B7E1-CB2A9BE72861}" srcOrd="0" destOrd="0" presId="urn:microsoft.com/office/officeart/2005/8/layout/vList2"/>
    <dgm:cxn modelId="{4C22432A-93C5-478A-B283-4BBF48BFEC3B}" type="presParOf" srcId="{EE630B81-282C-4776-B67C-2245A2B81673}" destId="{BF399142-F6E8-470F-861B-5DB72C77A848}" srcOrd="1" destOrd="0" presId="urn:microsoft.com/office/officeart/2005/8/layout/vList2"/>
    <dgm:cxn modelId="{E7F726E8-D5DF-4F14-A548-C16015AF7764}" type="presParOf" srcId="{EE630B81-282C-4776-B67C-2245A2B81673}" destId="{5D09242B-C135-4C96-93CD-DD46B4E235EB}" srcOrd="2" destOrd="0" presId="urn:microsoft.com/office/officeart/2005/8/layout/vList2"/>
    <dgm:cxn modelId="{3D5CAD32-B6F1-41F4-8872-6191DF187BC9}" type="presParOf" srcId="{EE630B81-282C-4776-B67C-2245A2B81673}" destId="{2A3D7686-1036-425E-9321-A7432EA1D4B3}" srcOrd="3" destOrd="0" presId="urn:microsoft.com/office/officeart/2005/8/layout/vList2"/>
    <dgm:cxn modelId="{75707A19-7B46-4221-8ED0-C063A7ED9AD4}" type="presParOf" srcId="{EE630B81-282C-4776-B67C-2245A2B81673}" destId="{856AD5BE-DB3F-459E-A0A6-36254DBD73CD}" srcOrd="4" destOrd="0" presId="urn:microsoft.com/office/officeart/2005/8/layout/vList2"/>
    <dgm:cxn modelId="{01164D17-0912-4A91-BF16-B5C0854A43C4}" type="presParOf" srcId="{EE630B81-282C-4776-B67C-2245A2B81673}" destId="{31B7CD4B-829E-4BB5-A80D-B6FA4D2EB12F}" srcOrd="5" destOrd="0" presId="urn:microsoft.com/office/officeart/2005/8/layout/vList2"/>
    <dgm:cxn modelId="{CD51EDFE-CF9B-47BF-B806-E49B86C3986B}" type="presParOf" srcId="{EE630B81-282C-4776-B67C-2245A2B81673}" destId="{1A12E1BD-A253-4920-96AB-62BCDD1BE98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795BF-C56A-4E82-B893-FB3C890C7E07}">
      <dsp:nvSpPr>
        <dsp:cNvPr id="0" name=""/>
        <dsp:cNvSpPr/>
      </dsp:nvSpPr>
      <dsp:spPr>
        <a:xfrm>
          <a:off x="0" y="2853"/>
          <a:ext cx="617340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7AC935-930A-4123-8778-D524CBC2E75D}">
      <dsp:nvSpPr>
        <dsp:cNvPr id="0" name=""/>
        <dsp:cNvSpPr/>
      </dsp:nvSpPr>
      <dsp:spPr>
        <a:xfrm>
          <a:off x="0" y="2853"/>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id-ID" sz="4500" kern="1200"/>
            <a:t>Latar Belakang</a:t>
          </a:r>
          <a:endParaRPr lang="en-US" sz="4500" kern="1200"/>
        </a:p>
      </dsp:txBody>
      <dsp:txXfrm>
        <a:off x="0" y="2853"/>
        <a:ext cx="6173409" cy="972960"/>
      </dsp:txXfrm>
    </dsp:sp>
    <dsp:sp modelId="{C75E7C9E-EB30-471F-A87A-0EDE01D74C08}">
      <dsp:nvSpPr>
        <dsp:cNvPr id="0" name=""/>
        <dsp:cNvSpPr/>
      </dsp:nvSpPr>
      <dsp:spPr>
        <a:xfrm>
          <a:off x="0" y="975813"/>
          <a:ext cx="617340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16938E-F19E-4999-98C6-217C4BA18DDC}">
      <dsp:nvSpPr>
        <dsp:cNvPr id="0" name=""/>
        <dsp:cNvSpPr/>
      </dsp:nvSpPr>
      <dsp:spPr>
        <a:xfrm>
          <a:off x="0" y="975813"/>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id-ID" sz="4500" kern="1200"/>
            <a:t>Perumusan Masalah</a:t>
          </a:r>
          <a:endParaRPr lang="en-US" sz="4500" kern="1200"/>
        </a:p>
      </dsp:txBody>
      <dsp:txXfrm>
        <a:off x="0" y="975813"/>
        <a:ext cx="6173409" cy="972960"/>
      </dsp:txXfrm>
    </dsp:sp>
    <dsp:sp modelId="{810BC4FF-CFD9-4C55-8981-93B518C177EC}">
      <dsp:nvSpPr>
        <dsp:cNvPr id="0" name=""/>
        <dsp:cNvSpPr/>
      </dsp:nvSpPr>
      <dsp:spPr>
        <a:xfrm>
          <a:off x="0" y="1948774"/>
          <a:ext cx="617340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B1C63D-E34B-4D05-BB58-96B8725F2E10}">
      <dsp:nvSpPr>
        <dsp:cNvPr id="0" name=""/>
        <dsp:cNvSpPr/>
      </dsp:nvSpPr>
      <dsp:spPr>
        <a:xfrm>
          <a:off x="0" y="1948774"/>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id-ID" sz="4500" kern="1200"/>
            <a:t>Tujuan</a:t>
          </a:r>
          <a:endParaRPr lang="en-US" sz="4500" kern="1200"/>
        </a:p>
      </dsp:txBody>
      <dsp:txXfrm>
        <a:off x="0" y="1948774"/>
        <a:ext cx="6173409" cy="972960"/>
      </dsp:txXfrm>
    </dsp:sp>
    <dsp:sp modelId="{F6E0008E-11AB-4C05-95EA-949D595C673E}">
      <dsp:nvSpPr>
        <dsp:cNvPr id="0" name=""/>
        <dsp:cNvSpPr/>
      </dsp:nvSpPr>
      <dsp:spPr>
        <a:xfrm>
          <a:off x="0" y="2921734"/>
          <a:ext cx="617340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F24A09-B55C-40BB-AA8F-DF36F3E65449}">
      <dsp:nvSpPr>
        <dsp:cNvPr id="0" name=""/>
        <dsp:cNvSpPr/>
      </dsp:nvSpPr>
      <dsp:spPr>
        <a:xfrm>
          <a:off x="0" y="2921734"/>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id-ID" sz="4500" kern="1200"/>
            <a:t>Rancangan Sistem</a:t>
          </a:r>
          <a:endParaRPr lang="en-US" sz="4500" kern="1200"/>
        </a:p>
      </dsp:txBody>
      <dsp:txXfrm>
        <a:off x="0" y="2921734"/>
        <a:ext cx="6173409" cy="972960"/>
      </dsp:txXfrm>
    </dsp:sp>
    <dsp:sp modelId="{1DE41FA2-2BDA-4A31-8BF4-68F227DA03FA}">
      <dsp:nvSpPr>
        <dsp:cNvPr id="0" name=""/>
        <dsp:cNvSpPr/>
      </dsp:nvSpPr>
      <dsp:spPr>
        <a:xfrm>
          <a:off x="0" y="3894694"/>
          <a:ext cx="617340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2D89B-858F-4F6F-B061-C548B6EAD480}">
      <dsp:nvSpPr>
        <dsp:cNvPr id="0" name=""/>
        <dsp:cNvSpPr/>
      </dsp:nvSpPr>
      <dsp:spPr>
        <a:xfrm>
          <a:off x="0" y="3894694"/>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id-ID" sz="4500" kern="1200"/>
            <a:t>Realisasi Sistem</a:t>
          </a:r>
          <a:endParaRPr lang="en-US" sz="4500" kern="1200"/>
        </a:p>
      </dsp:txBody>
      <dsp:txXfrm>
        <a:off x="0" y="3894694"/>
        <a:ext cx="6173409" cy="972960"/>
      </dsp:txXfrm>
    </dsp:sp>
    <dsp:sp modelId="{98C24190-03D1-4BF5-9B47-D8E90A4BC060}">
      <dsp:nvSpPr>
        <dsp:cNvPr id="0" name=""/>
        <dsp:cNvSpPr/>
      </dsp:nvSpPr>
      <dsp:spPr>
        <a:xfrm>
          <a:off x="0" y="4867655"/>
          <a:ext cx="6173409"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9941E4-5900-4E9D-999F-D2B4C39A570F}">
      <dsp:nvSpPr>
        <dsp:cNvPr id="0" name=""/>
        <dsp:cNvSpPr/>
      </dsp:nvSpPr>
      <dsp:spPr>
        <a:xfrm>
          <a:off x="0" y="4867655"/>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id-ID" sz="4500" kern="1200"/>
            <a:t>Pengujian Sistem </a:t>
          </a:r>
          <a:endParaRPr lang="en-US" sz="4500" kern="1200"/>
        </a:p>
      </dsp:txBody>
      <dsp:txXfrm>
        <a:off x="0" y="4867655"/>
        <a:ext cx="6173409" cy="972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C62A4E-6B16-4B01-824A-0B3653D98DB2}">
      <dsp:nvSpPr>
        <dsp:cNvPr id="0" name=""/>
        <dsp:cNvSpPr/>
      </dsp:nvSpPr>
      <dsp:spPr>
        <a:xfrm>
          <a:off x="3364992" y="2124"/>
          <a:ext cx="378561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id-ID" sz="1700" kern="1200"/>
            <a:t>Bagaimana cara model ini dapat membantu pihak keamanan untuk memantau kondisi pengendara yang melintas di jalan raya?</a:t>
          </a:r>
          <a:endParaRPr lang="en-US" sz="1700" kern="1200"/>
        </a:p>
      </dsp:txBody>
      <dsp:txXfrm>
        <a:off x="3433446" y="70578"/>
        <a:ext cx="3648708" cy="1265378"/>
      </dsp:txXfrm>
    </dsp:sp>
    <dsp:sp modelId="{FA688823-27AA-46EE-9D5D-53309735CD30}">
      <dsp:nvSpPr>
        <dsp:cNvPr id="0" name=""/>
        <dsp:cNvSpPr/>
      </dsp:nvSpPr>
      <dsp:spPr>
        <a:xfrm>
          <a:off x="3364992" y="1474525"/>
          <a:ext cx="378561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id-ID" sz="1700" kern="1200"/>
            <a:t>Bagaimana implementasi </a:t>
          </a:r>
          <a:r>
            <a:rPr lang="id-ID" sz="1700" i="1" kern="1200"/>
            <a:t>Computer Vision </a:t>
          </a:r>
          <a:r>
            <a:rPr lang="id-ID" sz="1700" kern="1200"/>
            <a:t>dalam sistem deteksi pelanggaran pada pengendara di Politeknik Negeri Jakarta ?</a:t>
          </a:r>
          <a:endParaRPr lang="en-US" sz="1700" kern="1200"/>
        </a:p>
      </dsp:txBody>
      <dsp:txXfrm>
        <a:off x="3433446" y="1542979"/>
        <a:ext cx="3648708" cy="1265378"/>
      </dsp:txXfrm>
    </dsp:sp>
    <dsp:sp modelId="{82A933B4-BB49-4AFD-985B-7084AD3B8DA8}">
      <dsp:nvSpPr>
        <dsp:cNvPr id="0" name=""/>
        <dsp:cNvSpPr/>
      </dsp:nvSpPr>
      <dsp:spPr>
        <a:xfrm>
          <a:off x="3364992" y="2946926"/>
          <a:ext cx="378561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id-ID" sz="1700" kern="1200"/>
            <a:t>Bagaimana cara model belajar dari dataset yang sudah disediakan dan model dapat membaca, memahami dan menilai data yang baru?</a:t>
          </a:r>
          <a:endParaRPr lang="en-US" sz="1700" kern="1200"/>
        </a:p>
      </dsp:txBody>
      <dsp:txXfrm>
        <a:off x="3433446" y="3015380"/>
        <a:ext cx="3648708" cy="12653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0647-2F3F-449C-88DC-8DA547AF6917}">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d-ID" sz="1600" kern="1200"/>
            <a:t>Membantu pihak keamanan dengan analisa dari model </a:t>
          </a:r>
          <a:r>
            <a:rPr lang="id-ID" sz="1600" i="1" kern="1200"/>
            <a:t>machine learning </a:t>
          </a:r>
          <a:r>
            <a:rPr lang="id-ID" sz="1600" kern="1200"/>
            <a:t>yang dibuat</a:t>
          </a:r>
          <a:endParaRPr lang="en-US" sz="1600" kern="1200"/>
        </a:p>
      </dsp:txBody>
      <dsp:txXfrm>
        <a:off x="0" y="39687"/>
        <a:ext cx="3286125" cy="1971675"/>
      </dsp:txXfrm>
    </dsp:sp>
    <dsp:sp modelId="{386B8C73-7E21-49E5-969A-60A97BE619FF}">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d-ID" sz="1600" kern="1200"/>
            <a:t>Merancang bangun model </a:t>
          </a:r>
          <a:r>
            <a:rPr lang="id-ID" sz="1600" i="1" kern="1200"/>
            <a:t>machine learning </a:t>
          </a:r>
          <a:r>
            <a:rPr lang="id-ID" sz="1600" kern="1200"/>
            <a:t>yang tepat.</a:t>
          </a:r>
          <a:endParaRPr lang="en-US" sz="1600" kern="1200"/>
        </a:p>
      </dsp:txBody>
      <dsp:txXfrm>
        <a:off x="3614737" y="39687"/>
        <a:ext cx="3286125" cy="1971675"/>
      </dsp:txXfrm>
    </dsp:sp>
    <dsp:sp modelId="{3A7ACB66-03F3-4496-8335-86EEEB3D8F67}">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d-ID" sz="1600" kern="1200"/>
            <a:t>Mengimplementasikan penggunaan </a:t>
          </a:r>
          <a:r>
            <a:rPr lang="id-ID" sz="1600" i="1" kern="1200"/>
            <a:t>computer vision </a:t>
          </a:r>
          <a:r>
            <a:rPr lang="id-ID" sz="1600" kern="1200"/>
            <a:t>untuk mendeteksi pelanggaran pengendara melalui foto ataupun video dari kamera tempat kejadian, lalu hasil dari pencitraan kamera akan diproses di </a:t>
          </a:r>
          <a:r>
            <a:rPr lang="id-ID" sz="1600" i="1" kern="1200"/>
            <a:t>cloud</a:t>
          </a:r>
          <a:r>
            <a:rPr lang="id-ID" sz="1600" kern="1200"/>
            <a:t>.</a:t>
          </a:r>
          <a:endParaRPr lang="en-US" sz="1600" kern="1200"/>
        </a:p>
      </dsp:txBody>
      <dsp:txXfrm>
        <a:off x="7229475" y="39687"/>
        <a:ext cx="3286125" cy="1971675"/>
      </dsp:txXfrm>
    </dsp:sp>
    <dsp:sp modelId="{C61853FD-548B-4F0A-9EC4-42925F04113E}">
      <dsp:nvSpPr>
        <dsp:cNvPr id="0" name=""/>
        <dsp:cNvSpPr/>
      </dsp:nvSpPr>
      <dsp:spPr>
        <a:xfrm>
          <a:off x="0"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d-ID" sz="1600" kern="1200"/>
            <a:t>Mengukur keakuratan model </a:t>
          </a:r>
          <a:r>
            <a:rPr lang="id-ID" sz="1600" i="1" kern="1200"/>
            <a:t>machine learning </a:t>
          </a:r>
          <a:r>
            <a:rPr lang="id-ID" sz="1600" kern="1200"/>
            <a:t> dalam menilai dan menganalisa objek yang dideteksinya</a:t>
          </a:r>
          <a:endParaRPr lang="en-US" sz="1600" kern="1200"/>
        </a:p>
      </dsp:txBody>
      <dsp:txXfrm>
        <a:off x="0" y="2339975"/>
        <a:ext cx="3286125" cy="1971675"/>
      </dsp:txXfrm>
    </dsp:sp>
    <dsp:sp modelId="{E11036D8-8EF2-4404-8E9A-AAA32B290391}">
      <dsp:nvSpPr>
        <dsp:cNvPr id="0" name=""/>
        <dsp:cNvSpPr/>
      </dsp:nvSpPr>
      <dsp:spPr>
        <a:xfrm>
          <a:off x="3614737"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d-ID" sz="1600" kern="1200"/>
            <a:t>Mempercepat pengambilan keputusan bagi pihak kepolisian ataupun pihak keamanan setempat dalam melakukan penindakan. </a:t>
          </a:r>
          <a:endParaRPr lang="en-US" sz="1600" kern="1200"/>
        </a:p>
      </dsp:txBody>
      <dsp:txXfrm>
        <a:off x="3614737" y="2339975"/>
        <a:ext cx="3286125" cy="1971675"/>
      </dsp:txXfrm>
    </dsp:sp>
    <dsp:sp modelId="{8E3A4708-F678-417E-B9B0-A4B0F8BF92B3}">
      <dsp:nvSpPr>
        <dsp:cNvPr id="0" name=""/>
        <dsp:cNvSpPr/>
      </dsp:nvSpPr>
      <dsp:spPr>
        <a:xfrm>
          <a:off x="7229475"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d-ID" sz="1600" kern="1200"/>
            <a:t>Beban kerja pihak kepolisian dan pihak keamanan akan berkurang karena keterlibatan model </a:t>
          </a:r>
          <a:r>
            <a:rPr lang="id-ID" sz="1600" i="1" kern="1200"/>
            <a:t>machine learning </a:t>
          </a:r>
          <a:r>
            <a:rPr lang="id-ID" sz="1600" kern="1200"/>
            <a:t>ini.</a:t>
          </a:r>
          <a:endParaRPr lang="en-US" sz="1600" kern="1200"/>
        </a:p>
      </dsp:txBody>
      <dsp:txXfrm>
        <a:off x="7229475" y="2339975"/>
        <a:ext cx="3286125" cy="1971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1A77E-7EDD-45DA-B7E1-CB2A9BE72861}">
      <dsp:nvSpPr>
        <dsp:cNvPr id="0" name=""/>
        <dsp:cNvSpPr/>
      </dsp:nvSpPr>
      <dsp:spPr>
        <a:xfrm>
          <a:off x="0" y="237574"/>
          <a:ext cx="6173409" cy="1272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d-ID" sz="3200" kern="1200" dirty="0"/>
            <a:t>Realisasi dan Visualisasi Model deteksi Jenis Kendaraan</a:t>
          </a:r>
          <a:endParaRPr lang="en-US" sz="3200" kern="1200" dirty="0"/>
        </a:p>
      </dsp:txBody>
      <dsp:txXfrm>
        <a:off x="62141" y="299715"/>
        <a:ext cx="6049127" cy="1148678"/>
      </dsp:txXfrm>
    </dsp:sp>
    <dsp:sp modelId="{5D09242B-C135-4C96-93CD-DD46B4E235EB}">
      <dsp:nvSpPr>
        <dsp:cNvPr id="0" name=""/>
        <dsp:cNvSpPr/>
      </dsp:nvSpPr>
      <dsp:spPr>
        <a:xfrm>
          <a:off x="0" y="1602694"/>
          <a:ext cx="6173409" cy="1272960"/>
        </a:xfrm>
        <a:prstGeom prst="roundRect">
          <a:avLst/>
        </a:prstGeom>
        <a:solidFill>
          <a:schemeClr val="accent2">
            <a:hueOff val="-501293"/>
            <a:satOff val="-2042"/>
            <a:lumOff val="16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d-ID" sz="3200" kern="1200" dirty="0"/>
            <a:t>Realisasi dan Visualisasi Model deteksi Helm Pengendara</a:t>
          </a:r>
          <a:endParaRPr lang="en-US" sz="3200" kern="1200" dirty="0"/>
        </a:p>
      </dsp:txBody>
      <dsp:txXfrm>
        <a:off x="62141" y="1664835"/>
        <a:ext cx="6049127" cy="1148678"/>
      </dsp:txXfrm>
    </dsp:sp>
    <dsp:sp modelId="{856AD5BE-DB3F-459E-A0A6-36254DBD73CD}">
      <dsp:nvSpPr>
        <dsp:cNvPr id="0" name=""/>
        <dsp:cNvSpPr/>
      </dsp:nvSpPr>
      <dsp:spPr>
        <a:xfrm>
          <a:off x="0" y="2967814"/>
          <a:ext cx="6173409" cy="1272960"/>
        </a:xfrm>
        <a:prstGeom prst="roundRect">
          <a:avLst/>
        </a:prstGeom>
        <a:solidFill>
          <a:schemeClr val="accent2">
            <a:hueOff val="-1002585"/>
            <a:satOff val="-4083"/>
            <a:lumOff val="32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d-ID" sz="3200" kern="1200" dirty="0"/>
            <a:t>Realisasi dan Visualisasi Model deteksi Plat Nomor Kendaraan</a:t>
          </a:r>
          <a:endParaRPr lang="en-US" sz="3200" kern="1200" dirty="0"/>
        </a:p>
      </dsp:txBody>
      <dsp:txXfrm>
        <a:off x="62141" y="3029955"/>
        <a:ext cx="6049127" cy="1148678"/>
      </dsp:txXfrm>
    </dsp:sp>
    <dsp:sp modelId="{1A12E1BD-A253-4920-96AB-62BCDD1BE98C}">
      <dsp:nvSpPr>
        <dsp:cNvPr id="0" name=""/>
        <dsp:cNvSpPr/>
      </dsp:nvSpPr>
      <dsp:spPr>
        <a:xfrm>
          <a:off x="0" y="4332934"/>
          <a:ext cx="6173409" cy="1272960"/>
        </a:xfrm>
        <a:prstGeom prst="roundRect">
          <a:avLst/>
        </a:prstGeom>
        <a:solidFill>
          <a:schemeClr val="accent2">
            <a:hueOff val="-1503878"/>
            <a:satOff val="-6125"/>
            <a:lumOff val="49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d-ID" sz="3200" kern="1200" dirty="0"/>
            <a:t>Realisasi dan Visualisasi Model deteksi Kecepatan Kendaraan</a:t>
          </a:r>
          <a:endParaRPr lang="en-US" sz="3200" kern="1200" dirty="0"/>
        </a:p>
      </dsp:txBody>
      <dsp:txXfrm>
        <a:off x="62141" y="4395075"/>
        <a:ext cx="6049127" cy="11486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8/16/2022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13243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8/16/2022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4673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8/16/2022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911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8/16/2022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4531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8/16/2022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1252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8/16/2022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50044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8/16/2022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8655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8/16/2022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6401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8/16/2022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3399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8/16/2022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2536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8/16/2022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7968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8/16/2022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869419987"/>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85" r:id="rId6"/>
    <p:sldLayoutId id="2147483981" r:id="rId7"/>
    <p:sldLayoutId id="2147483982" r:id="rId8"/>
    <p:sldLayoutId id="2147483983" r:id="rId9"/>
    <p:sldLayoutId id="2147483984" r:id="rId10"/>
    <p:sldLayoutId id="214748398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9.jpeg"/><Relationship Id="rId7" Type="http://schemas.openxmlformats.org/officeDocument/2006/relationships/image" Target="../media/image22.pn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1.jpeg"/><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6.jpe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6.jpe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p&#10;&#10;Description automatically generated">
            <a:extLst>
              <a:ext uri="{FF2B5EF4-FFF2-40B4-BE49-F238E27FC236}">
                <a16:creationId xmlns:a16="http://schemas.microsoft.com/office/drawing/2014/main" id="{14E88CE1-9B12-B008-8D54-CF930124904F}"/>
              </a:ext>
            </a:extLst>
          </p:cNvPr>
          <p:cNvPicPr>
            <a:picLocks noChangeAspect="1"/>
          </p:cNvPicPr>
          <p:nvPr/>
        </p:nvPicPr>
        <p:blipFill rotWithShape="1">
          <a:blip r:embed="rId2">
            <a:alphaModFix amt="70000"/>
          </a:blip>
          <a:srcRect t="3155" r="-1" b="11612"/>
          <a:stretch/>
        </p:blipFill>
        <p:spPr>
          <a:xfrm>
            <a:off x="20" y="10"/>
            <a:ext cx="12188932" cy="6856614"/>
          </a:xfrm>
          <a:prstGeom prst="rect">
            <a:avLst/>
          </a:prstGeom>
        </p:spPr>
      </p:pic>
      <p:grpSp>
        <p:nvGrpSpPr>
          <p:cNvPr id="15"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16" name="Freeform: Shape 15">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21"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34" name="Freeform: Shape 33">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22" name="Freeform: Shape 21">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1"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29FC20B-763E-C657-6042-A03E12A5C10B}"/>
              </a:ext>
            </a:extLst>
          </p:cNvPr>
          <p:cNvSpPr>
            <a:spLocks noGrp="1"/>
          </p:cNvSpPr>
          <p:nvPr>
            <p:ph type="ctrTitle"/>
          </p:nvPr>
        </p:nvSpPr>
        <p:spPr>
          <a:xfrm>
            <a:off x="4000500" y="740211"/>
            <a:ext cx="7530685" cy="3163864"/>
          </a:xfrm>
        </p:spPr>
        <p:txBody>
          <a:bodyPr>
            <a:normAutofit/>
          </a:bodyPr>
          <a:lstStyle/>
          <a:p>
            <a:pPr algn="l">
              <a:lnSpc>
                <a:spcPct val="90000"/>
              </a:lnSpc>
            </a:pPr>
            <a:r>
              <a:rPr lang="id-ID" sz="4200" b="1" kern="0" dirty="0">
                <a:solidFill>
                  <a:srgbClr val="FFFFFF"/>
                </a:solidFill>
                <a:effectLst/>
                <a:latin typeface="Times New Roman" panose="02020603050405020304" pitchFamily="18" charset="0"/>
                <a:ea typeface="Times New Roman" panose="02020603050405020304" pitchFamily="18" charset="0"/>
              </a:rPr>
              <a:t>Rancang Bangun </a:t>
            </a:r>
            <a:r>
              <a:rPr lang="id-ID" sz="4200" b="1" i="1" kern="0" dirty="0">
                <a:solidFill>
                  <a:srgbClr val="FFFFFF"/>
                </a:solidFill>
                <a:effectLst/>
                <a:latin typeface="Times New Roman" panose="02020603050405020304" pitchFamily="18" charset="0"/>
                <a:ea typeface="Times New Roman" panose="02020603050405020304" pitchFamily="18" charset="0"/>
              </a:rPr>
              <a:t>Computer Vision </a:t>
            </a:r>
            <a:r>
              <a:rPr lang="id-ID" sz="4200" b="1" kern="0" dirty="0">
                <a:solidFill>
                  <a:srgbClr val="FFFFFF"/>
                </a:solidFill>
                <a:effectLst/>
                <a:latin typeface="Times New Roman" panose="02020603050405020304" pitchFamily="18" charset="0"/>
                <a:ea typeface="Times New Roman" panose="02020603050405020304" pitchFamily="18" charset="0"/>
              </a:rPr>
              <a:t>pada Aplikasi Sistem Deteksi</a:t>
            </a:r>
            <a:r>
              <a:rPr lang="id-ID" sz="4200" b="1" kern="0" spc="-335" dirty="0">
                <a:solidFill>
                  <a:srgbClr val="FFFFFF"/>
                </a:solidFill>
                <a:effectLst/>
                <a:latin typeface="Times New Roman" panose="02020603050405020304" pitchFamily="18" charset="0"/>
                <a:ea typeface="Times New Roman" panose="02020603050405020304" pitchFamily="18" charset="0"/>
              </a:rPr>
              <a:t> </a:t>
            </a:r>
            <a:r>
              <a:rPr lang="id-ID" sz="4200" b="1" kern="0" dirty="0">
                <a:solidFill>
                  <a:srgbClr val="FFFFFF"/>
                </a:solidFill>
                <a:effectLst/>
                <a:latin typeface="Times New Roman" panose="02020603050405020304" pitchFamily="18" charset="0"/>
                <a:ea typeface="Times New Roman" panose="02020603050405020304" pitchFamily="18" charset="0"/>
              </a:rPr>
              <a:t>Pelanggar</a:t>
            </a:r>
            <a:r>
              <a:rPr lang="id-ID" sz="4200" b="1" kern="0" spc="-35" dirty="0">
                <a:solidFill>
                  <a:srgbClr val="FFFFFF"/>
                </a:solidFill>
                <a:effectLst/>
                <a:latin typeface="Times New Roman" panose="02020603050405020304" pitchFamily="18" charset="0"/>
                <a:ea typeface="Times New Roman" panose="02020603050405020304" pitchFamily="18" charset="0"/>
              </a:rPr>
              <a:t> </a:t>
            </a:r>
            <a:r>
              <a:rPr lang="id-ID" sz="4200" b="1" kern="0" dirty="0">
                <a:solidFill>
                  <a:srgbClr val="FFFFFF"/>
                </a:solidFill>
                <a:effectLst/>
                <a:latin typeface="Times New Roman" panose="02020603050405020304" pitchFamily="18" charset="0"/>
                <a:ea typeface="Times New Roman" panose="02020603050405020304" pitchFamily="18" charset="0"/>
              </a:rPr>
              <a:t>Lalu</a:t>
            </a:r>
            <a:r>
              <a:rPr lang="id-ID" sz="4200" b="1" kern="0" spc="-40" dirty="0">
                <a:solidFill>
                  <a:srgbClr val="FFFFFF"/>
                </a:solidFill>
                <a:effectLst/>
                <a:latin typeface="Times New Roman" panose="02020603050405020304" pitchFamily="18" charset="0"/>
                <a:ea typeface="Times New Roman" panose="02020603050405020304" pitchFamily="18" charset="0"/>
              </a:rPr>
              <a:t> </a:t>
            </a:r>
            <a:r>
              <a:rPr lang="id-ID" sz="4200" b="1" kern="0" dirty="0">
                <a:solidFill>
                  <a:srgbClr val="FFFFFF"/>
                </a:solidFill>
                <a:effectLst/>
                <a:latin typeface="Times New Roman" panose="02020603050405020304" pitchFamily="18" charset="0"/>
                <a:ea typeface="Times New Roman" panose="02020603050405020304" pitchFamily="18" charset="0"/>
              </a:rPr>
              <a:t>Lintas</a:t>
            </a:r>
            <a:r>
              <a:rPr lang="id-ID" sz="4200" b="1" kern="0" spc="-50" dirty="0">
                <a:solidFill>
                  <a:srgbClr val="FFFFFF"/>
                </a:solidFill>
                <a:effectLst/>
                <a:latin typeface="Times New Roman" panose="02020603050405020304" pitchFamily="18" charset="0"/>
                <a:ea typeface="Times New Roman" panose="02020603050405020304" pitchFamily="18" charset="0"/>
              </a:rPr>
              <a:t> </a:t>
            </a:r>
            <a:r>
              <a:rPr lang="id-ID" sz="4200" b="1" kern="0" dirty="0">
                <a:solidFill>
                  <a:srgbClr val="FFFFFF"/>
                </a:solidFill>
                <a:effectLst/>
                <a:latin typeface="Times New Roman" panose="02020603050405020304" pitchFamily="18" charset="0"/>
                <a:ea typeface="Times New Roman" panose="02020603050405020304" pitchFamily="18" charset="0"/>
              </a:rPr>
              <a:t>di</a:t>
            </a:r>
            <a:r>
              <a:rPr lang="id-ID" sz="4200" b="1" kern="0" spc="-55" dirty="0">
                <a:solidFill>
                  <a:srgbClr val="FFFFFF"/>
                </a:solidFill>
                <a:effectLst/>
                <a:latin typeface="Times New Roman" panose="02020603050405020304" pitchFamily="18" charset="0"/>
                <a:ea typeface="Times New Roman" panose="02020603050405020304" pitchFamily="18" charset="0"/>
              </a:rPr>
              <a:t> </a:t>
            </a:r>
            <a:r>
              <a:rPr lang="id-ID" sz="4200" b="1" kern="0" dirty="0">
                <a:solidFill>
                  <a:srgbClr val="FFFFFF"/>
                </a:solidFill>
                <a:effectLst/>
                <a:latin typeface="Times New Roman" panose="02020603050405020304" pitchFamily="18" charset="0"/>
                <a:ea typeface="Times New Roman" panose="02020603050405020304" pitchFamily="18" charset="0"/>
              </a:rPr>
              <a:t>Politeknik</a:t>
            </a:r>
            <a:r>
              <a:rPr lang="id-ID" sz="4200" b="1" kern="0" spc="-55" dirty="0">
                <a:solidFill>
                  <a:srgbClr val="FFFFFF"/>
                </a:solidFill>
                <a:effectLst/>
                <a:latin typeface="Times New Roman" panose="02020603050405020304" pitchFamily="18" charset="0"/>
                <a:ea typeface="Times New Roman" panose="02020603050405020304" pitchFamily="18" charset="0"/>
              </a:rPr>
              <a:t> </a:t>
            </a:r>
            <a:r>
              <a:rPr lang="id-ID" sz="4200" b="1" kern="0" dirty="0">
                <a:solidFill>
                  <a:srgbClr val="FFFFFF"/>
                </a:solidFill>
                <a:effectLst/>
                <a:latin typeface="Times New Roman" panose="02020603050405020304" pitchFamily="18" charset="0"/>
                <a:ea typeface="Times New Roman" panose="02020603050405020304" pitchFamily="18" charset="0"/>
              </a:rPr>
              <a:t>Negeri</a:t>
            </a:r>
            <a:r>
              <a:rPr lang="id-ID" sz="4200" b="1" kern="0" spc="-30" dirty="0">
                <a:solidFill>
                  <a:srgbClr val="FFFFFF"/>
                </a:solidFill>
                <a:effectLst/>
                <a:latin typeface="Times New Roman" panose="02020603050405020304" pitchFamily="18" charset="0"/>
                <a:ea typeface="Times New Roman" panose="02020603050405020304" pitchFamily="18" charset="0"/>
              </a:rPr>
              <a:t> </a:t>
            </a:r>
            <a:r>
              <a:rPr lang="id-ID" sz="4200" b="1" kern="0" dirty="0">
                <a:solidFill>
                  <a:srgbClr val="FFFFFF"/>
                </a:solidFill>
                <a:effectLst/>
                <a:latin typeface="Times New Roman" panose="02020603050405020304" pitchFamily="18" charset="0"/>
                <a:ea typeface="Times New Roman" panose="02020603050405020304" pitchFamily="18" charset="0"/>
              </a:rPr>
              <a:t>Jakarta</a:t>
            </a:r>
            <a:br>
              <a:rPr lang="id-ID" sz="4200" b="1" kern="0" dirty="0">
                <a:solidFill>
                  <a:srgbClr val="FFFFFF"/>
                </a:solidFill>
                <a:effectLst/>
                <a:latin typeface="Times New Roman" panose="02020603050405020304" pitchFamily="18" charset="0"/>
                <a:ea typeface="Times New Roman" panose="02020603050405020304" pitchFamily="18" charset="0"/>
              </a:rPr>
            </a:br>
            <a:endParaRPr lang="id-ID" sz="4200" dirty="0">
              <a:solidFill>
                <a:srgbClr val="FFFFFF"/>
              </a:solidFill>
            </a:endParaRPr>
          </a:p>
        </p:txBody>
      </p:sp>
      <p:sp>
        <p:nvSpPr>
          <p:cNvPr id="3" name="Subtitle 2">
            <a:extLst>
              <a:ext uri="{FF2B5EF4-FFF2-40B4-BE49-F238E27FC236}">
                <a16:creationId xmlns:a16="http://schemas.microsoft.com/office/drawing/2014/main" id="{BC57DF48-CEAD-8567-E3C5-CE42B1716DCC}"/>
              </a:ext>
            </a:extLst>
          </p:cNvPr>
          <p:cNvSpPr>
            <a:spLocks noGrp="1"/>
          </p:cNvSpPr>
          <p:nvPr>
            <p:ph type="subTitle" idx="1"/>
          </p:nvPr>
        </p:nvSpPr>
        <p:spPr>
          <a:xfrm>
            <a:off x="4000194" y="4074514"/>
            <a:ext cx="7583132" cy="1967847"/>
          </a:xfrm>
        </p:spPr>
        <p:txBody>
          <a:bodyPr>
            <a:normAutofit fontScale="85000" lnSpcReduction="20000"/>
          </a:bodyPr>
          <a:lstStyle/>
          <a:p>
            <a:r>
              <a:rPr lang="id-ID" sz="2000" dirty="0">
                <a:solidFill>
                  <a:schemeClr val="bg1"/>
                </a:solidFill>
                <a:latin typeface="+mj-lt"/>
              </a:rPr>
              <a:t>Thareq Akbar Tapilatu</a:t>
            </a:r>
            <a:endParaRPr lang="en-US" sz="2000" dirty="0">
              <a:solidFill>
                <a:schemeClr val="bg1"/>
              </a:solidFill>
              <a:latin typeface="+mj-lt"/>
            </a:endParaRPr>
          </a:p>
          <a:p>
            <a:r>
              <a:rPr lang="en-US" sz="2000" dirty="0">
                <a:solidFill>
                  <a:schemeClr val="bg1"/>
                </a:solidFill>
                <a:latin typeface="+mj-lt"/>
              </a:rPr>
              <a:t>18034210</a:t>
            </a:r>
            <a:r>
              <a:rPr lang="id-ID" sz="2000" dirty="0">
                <a:solidFill>
                  <a:schemeClr val="bg1"/>
                </a:solidFill>
                <a:latin typeface="+mj-lt"/>
              </a:rPr>
              <a:t>49</a:t>
            </a:r>
            <a:endParaRPr lang="en-US" sz="2000" dirty="0">
              <a:solidFill>
                <a:schemeClr val="bg1"/>
              </a:solidFill>
              <a:latin typeface="+mj-lt"/>
            </a:endParaRPr>
          </a:p>
          <a:p>
            <a:pPr algn="ctr"/>
            <a:r>
              <a:rPr lang="en-US" sz="2400" dirty="0">
                <a:solidFill>
                  <a:schemeClr val="bg1"/>
                </a:solidFill>
                <a:latin typeface="+mj-lt"/>
              </a:rPr>
              <a:t>Program </a:t>
            </a:r>
            <a:r>
              <a:rPr lang="en-US" sz="2400" dirty="0" err="1">
                <a:solidFill>
                  <a:schemeClr val="bg1"/>
                </a:solidFill>
                <a:latin typeface="+mj-lt"/>
              </a:rPr>
              <a:t>Studi</a:t>
            </a:r>
            <a:r>
              <a:rPr lang="en-US" sz="2400" dirty="0">
                <a:solidFill>
                  <a:schemeClr val="bg1"/>
                </a:solidFill>
                <a:latin typeface="+mj-lt"/>
              </a:rPr>
              <a:t> Broadband Multimedia</a:t>
            </a:r>
          </a:p>
          <a:p>
            <a:pPr algn="ctr"/>
            <a:r>
              <a:rPr lang="en-US" sz="2400" dirty="0" err="1">
                <a:solidFill>
                  <a:schemeClr val="bg1"/>
                </a:solidFill>
                <a:latin typeface="+mj-lt"/>
              </a:rPr>
              <a:t>Jurusan</a:t>
            </a:r>
            <a:r>
              <a:rPr lang="en-US" sz="2400" dirty="0">
                <a:solidFill>
                  <a:schemeClr val="bg1"/>
                </a:solidFill>
                <a:latin typeface="+mj-lt"/>
              </a:rPr>
              <a:t> Teknik </a:t>
            </a:r>
            <a:r>
              <a:rPr lang="en-US" sz="2400" dirty="0" err="1">
                <a:solidFill>
                  <a:schemeClr val="bg1"/>
                </a:solidFill>
                <a:latin typeface="+mj-lt"/>
              </a:rPr>
              <a:t>Elektro</a:t>
            </a:r>
            <a:endParaRPr lang="en-US" sz="2400" dirty="0">
              <a:solidFill>
                <a:schemeClr val="bg1"/>
              </a:solidFill>
              <a:latin typeface="+mj-lt"/>
            </a:endParaRPr>
          </a:p>
          <a:p>
            <a:pPr algn="ctr"/>
            <a:r>
              <a:rPr lang="en-US" sz="2400" dirty="0" err="1">
                <a:solidFill>
                  <a:schemeClr val="bg1"/>
                </a:solidFill>
                <a:latin typeface="+mj-lt"/>
              </a:rPr>
              <a:t>Politeknik</a:t>
            </a:r>
            <a:r>
              <a:rPr lang="en-US" sz="2400" dirty="0">
                <a:solidFill>
                  <a:schemeClr val="bg1"/>
                </a:solidFill>
                <a:latin typeface="+mj-lt"/>
              </a:rPr>
              <a:t> Negeri Jakarta</a:t>
            </a:r>
            <a:endParaRPr lang="en-US" sz="1800" dirty="0"/>
          </a:p>
          <a:p>
            <a:endParaRPr lang="id-ID" sz="2200" dirty="0">
              <a:solidFill>
                <a:srgbClr val="FFFFFF"/>
              </a:solidFill>
            </a:endParaRPr>
          </a:p>
        </p:txBody>
      </p:sp>
      <p:grpSp>
        <p:nvGrpSpPr>
          <p:cNvPr id="52"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53" name="Straight Connector 52">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Picture 4">
            <a:extLst>
              <a:ext uri="{FF2B5EF4-FFF2-40B4-BE49-F238E27FC236}">
                <a16:creationId xmlns:a16="http://schemas.microsoft.com/office/drawing/2014/main" id="{E28853AA-4486-CCFC-D031-1ECB060B7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9" y="-14850"/>
            <a:ext cx="2414225" cy="1176630"/>
          </a:xfrm>
          <a:prstGeom prst="rect">
            <a:avLst/>
          </a:prstGeom>
        </p:spPr>
      </p:pic>
    </p:spTree>
    <p:extLst>
      <p:ext uri="{BB962C8B-B14F-4D97-AF65-F5344CB8AC3E}">
        <p14:creationId xmlns:p14="http://schemas.microsoft.com/office/powerpoint/2010/main" val="3628334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0" name="Freeform: Shape 69">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2" name="Freeform: Shape 71">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4" name="Freeform: Shape 73">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6"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77" name="Freeform: Shape 76">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85"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86" name="Freeform: Shape 85">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94" name="Rectangle 9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6" name="Rectangle 95">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8" name="Top left">
            <a:extLst>
              <a:ext uri="{FF2B5EF4-FFF2-40B4-BE49-F238E27FC236}">
                <a16:creationId xmlns:a16="http://schemas.microsoft.com/office/drawing/2014/main" id="{ED101B41-AC74-41E8-B659-534680A63E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99" name="Freeform: Shape 98">
              <a:extLst>
                <a:ext uri="{FF2B5EF4-FFF2-40B4-BE49-F238E27FC236}">
                  <a16:creationId xmlns:a16="http://schemas.microsoft.com/office/drawing/2014/main" id="{E99112AE-565B-4F36-869A-6CA38DB4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0" name="Freeform: Shape 99">
              <a:extLst>
                <a:ext uri="{FF2B5EF4-FFF2-40B4-BE49-F238E27FC236}">
                  <a16:creationId xmlns:a16="http://schemas.microsoft.com/office/drawing/2014/main" id="{57348608-0801-437E-90C2-747259E9B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D455AC85-8920-49E7-A166-4B875F639A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F399F655-08EC-4F0F-92C1-DF049B322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3CAE461F-211A-40B3-A572-690991D7F5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8ECE3A5C-A069-4659-8306-C345D9FEC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1E997893-E78C-4B81-B62D-A2EC89FF2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0E9BF673-56C0-4AC3-804F-66BDBF466B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301C7E6-76E0-BA5C-E459-295BA8BF55EE}"/>
              </a:ext>
            </a:extLst>
          </p:cNvPr>
          <p:cNvSpPr>
            <a:spLocks noGrp="1"/>
          </p:cNvSpPr>
          <p:nvPr>
            <p:ph type="title"/>
          </p:nvPr>
        </p:nvSpPr>
        <p:spPr>
          <a:xfrm>
            <a:off x="1005653" y="744909"/>
            <a:ext cx="5471347" cy="3155419"/>
          </a:xfrm>
        </p:spPr>
        <p:txBody>
          <a:bodyPr vert="horz" lIns="91440" tIns="45720" rIns="91440" bIns="45720" rtlCol="0" anchor="b">
            <a:normAutofit/>
          </a:bodyPr>
          <a:lstStyle/>
          <a:p>
            <a:r>
              <a:rPr lang="en-US" sz="5400" kern="1200" spc="-35">
                <a:solidFill>
                  <a:schemeClr val="tx2"/>
                </a:solidFill>
                <a:latin typeface="+mj-lt"/>
                <a:ea typeface="+mj-ea"/>
                <a:cs typeface="+mj-cs"/>
              </a:rPr>
              <a:t>Flowchart</a:t>
            </a:r>
            <a:r>
              <a:rPr lang="en-US" sz="5400" kern="1200" spc="-35">
                <a:solidFill>
                  <a:schemeClr val="tx2"/>
                </a:solidFill>
                <a:effectLst/>
                <a:latin typeface="+mj-lt"/>
                <a:ea typeface="+mj-ea"/>
                <a:cs typeface="+mj-cs"/>
              </a:rPr>
              <a:t> </a:t>
            </a:r>
            <a:r>
              <a:rPr lang="en-US" sz="5400" kern="1200">
                <a:solidFill>
                  <a:schemeClr val="tx2"/>
                </a:solidFill>
                <a:effectLst/>
                <a:latin typeface="+mj-lt"/>
                <a:ea typeface="+mj-ea"/>
                <a:cs typeface="+mj-cs"/>
              </a:rPr>
              <a:t>Model</a:t>
            </a:r>
            <a:r>
              <a:rPr lang="en-US" sz="5400" kern="1200" spc="-5">
                <a:solidFill>
                  <a:schemeClr val="tx2"/>
                </a:solidFill>
                <a:effectLst/>
                <a:latin typeface="+mj-lt"/>
                <a:ea typeface="+mj-ea"/>
                <a:cs typeface="+mj-cs"/>
              </a:rPr>
              <a:t> </a:t>
            </a:r>
            <a:r>
              <a:rPr lang="en-US" sz="5400" kern="1200">
                <a:solidFill>
                  <a:schemeClr val="tx2"/>
                </a:solidFill>
                <a:effectLst/>
                <a:latin typeface="+mj-lt"/>
                <a:ea typeface="+mj-ea"/>
                <a:cs typeface="+mj-cs"/>
              </a:rPr>
              <a:t>deteksi</a:t>
            </a:r>
            <a:r>
              <a:rPr lang="en-US" sz="5400" kern="1200" spc="-5">
                <a:solidFill>
                  <a:schemeClr val="tx2"/>
                </a:solidFill>
                <a:effectLst/>
                <a:latin typeface="+mj-lt"/>
                <a:ea typeface="+mj-ea"/>
                <a:cs typeface="+mj-cs"/>
              </a:rPr>
              <a:t> </a:t>
            </a:r>
            <a:r>
              <a:rPr lang="en-US" sz="5400" kern="1200">
                <a:solidFill>
                  <a:schemeClr val="tx2"/>
                </a:solidFill>
                <a:effectLst/>
                <a:latin typeface="+mj-lt"/>
                <a:ea typeface="+mj-ea"/>
                <a:cs typeface="+mj-cs"/>
              </a:rPr>
              <a:t>Jenis</a:t>
            </a:r>
            <a:r>
              <a:rPr lang="en-US" sz="5400" kern="1200" spc="-5">
                <a:solidFill>
                  <a:schemeClr val="tx2"/>
                </a:solidFill>
                <a:effectLst/>
                <a:latin typeface="+mj-lt"/>
                <a:ea typeface="+mj-ea"/>
                <a:cs typeface="+mj-cs"/>
              </a:rPr>
              <a:t> </a:t>
            </a:r>
            <a:r>
              <a:rPr lang="en-US" sz="5400" kern="1200">
                <a:solidFill>
                  <a:schemeClr val="tx2"/>
                </a:solidFill>
                <a:effectLst/>
                <a:latin typeface="+mj-lt"/>
                <a:ea typeface="+mj-ea"/>
                <a:cs typeface="+mj-cs"/>
              </a:rPr>
              <a:t>Kendaraan</a:t>
            </a:r>
            <a:endParaRPr lang="en-US" sz="5400" kern="1200">
              <a:solidFill>
                <a:schemeClr val="tx2"/>
              </a:solidFill>
              <a:latin typeface="+mj-lt"/>
              <a:ea typeface="+mj-ea"/>
              <a:cs typeface="+mj-cs"/>
            </a:endParaRPr>
          </a:p>
        </p:txBody>
      </p:sp>
      <p:grpSp>
        <p:nvGrpSpPr>
          <p:cNvPr id="108" name="Cross">
            <a:extLst>
              <a:ext uri="{FF2B5EF4-FFF2-40B4-BE49-F238E27FC236}">
                <a16:creationId xmlns:a16="http://schemas.microsoft.com/office/drawing/2014/main" id="{448E476D-45E3-4FCD-9453-19DE45F378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09" name="Straight Connector 108">
              <a:extLst>
                <a:ext uri="{FF2B5EF4-FFF2-40B4-BE49-F238E27FC236}">
                  <a16:creationId xmlns:a16="http://schemas.microsoft.com/office/drawing/2014/main" id="{7507D607-360D-4059-9841-2FD23101AD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10" name="Straight Connector 109">
              <a:extLst>
                <a:ext uri="{FF2B5EF4-FFF2-40B4-BE49-F238E27FC236}">
                  <a16:creationId xmlns:a16="http://schemas.microsoft.com/office/drawing/2014/main" id="{F6EB05E8-E37B-497A-8F52-86EFA72F97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Content Placeholder 3" descr="Diagram&#10;&#10;Description automatically generated">
            <a:extLst>
              <a:ext uri="{FF2B5EF4-FFF2-40B4-BE49-F238E27FC236}">
                <a16:creationId xmlns:a16="http://schemas.microsoft.com/office/drawing/2014/main" id="{59789CE0-3C0C-2ECC-7A68-5CCDCE236F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5858" y="639395"/>
            <a:ext cx="2969682" cy="5716862"/>
          </a:xfrm>
          <a:prstGeom prst="rect">
            <a:avLst/>
          </a:prstGeom>
        </p:spPr>
      </p:pic>
      <p:grpSp>
        <p:nvGrpSpPr>
          <p:cNvPr id="112" name="Bottom Right">
            <a:extLst>
              <a:ext uri="{FF2B5EF4-FFF2-40B4-BE49-F238E27FC236}">
                <a16:creationId xmlns:a16="http://schemas.microsoft.com/office/drawing/2014/main" id="{90EAE0D4-1FAB-4DD1-80AD-9922AABCBD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13" name="Freeform: Shape 112">
              <a:extLst>
                <a:ext uri="{FF2B5EF4-FFF2-40B4-BE49-F238E27FC236}">
                  <a16:creationId xmlns:a16="http://schemas.microsoft.com/office/drawing/2014/main" id="{5987934E-3450-45B0-9A00-ECC4FE03B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14" name="Graphic 157">
              <a:extLst>
                <a:ext uri="{FF2B5EF4-FFF2-40B4-BE49-F238E27FC236}">
                  <a16:creationId xmlns:a16="http://schemas.microsoft.com/office/drawing/2014/main" id="{95FAB598-50D5-430C-A444-CC8E490D9AF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6" name="Freeform: Shape 115">
                <a:extLst>
                  <a:ext uri="{FF2B5EF4-FFF2-40B4-BE49-F238E27FC236}">
                    <a16:creationId xmlns:a16="http://schemas.microsoft.com/office/drawing/2014/main" id="{0433B786-DAF3-4B40-B968-9603F2F08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7" name="Freeform: Shape 116">
                <a:extLst>
                  <a:ext uri="{FF2B5EF4-FFF2-40B4-BE49-F238E27FC236}">
                    <a16:creationId xmlns:a16="http://schemas.microsoft.com/office/drawing/2014/main" id="{59C07BF2-57A9-44D9-A237-4EE2A95F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27A3DC67-ECE5-4E3D-A603-80581D437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A80BD71D-861A-4A82-8A02-9A0DF6479B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481795FA-9E5B-4BA0-AF65-E84DC54A2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E64E0A25-B94C-45A7-9715-EC7AC6FF6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96BC9196-92B1-45F1-BB0F-B395B0F82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5" name="Freeform: Shape 114">
              <a:extLst>
                <a:ext uri="{FF2B5EF4-FFF2-40B4-BE49-F238E27FC236}">
                  <a16:creationId xmlns:a16="http://schemas.microsoft.com/office/drawing/2014/main" id="{70F10725-9148-4570-8439-58EED6B7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a:extLst>
              <a:ext uri="{FF2B5EF4-FFF2-40B4-BE49-F238E27FC236}">
                <a16:creationId xmlns:a16="http://schemas.microsoft.com/office/drawing/2014/main" id="{E7AB82FF-C0E0-DAE1-B28E-83838EC458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2088385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ED101B41-AC74-41E8-B659-534680A63E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E99112AE-565B-4F36-869A-6CA38DB4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57348608-0801-437E-90C2-747259E9B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D455AC85-8920-49E7-A166-4B875F639A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F399F655-08EC-4F0F-92C1-DF049B322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3CAE461F-211A-40B3-A572-690991D7F5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8ECE3A5C-A069-4659-8306-C345D9FEC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1E997893-E78C-4B81-B62D-A2EC89FF2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0E9BF673-56C0-4AC3-804F-66BDBF466B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E92EA2D7-B28A-F500-A01E-CFB1A168A244}"/>
              </a:ext>
            </a:extLst>
          </p:cNvPr>
          <p:cNvSpPr>
            <a:spLocks noGrp="1"/>
          </p:cNvSpPr>
          <p:nvPr>
            <p:ph type="title"/>
          </p:nvPr>
        </p:nvSpPr>
        <p:spPr>
          <a:xfrm>
            <a:off x="1005653" y="744909"/>
            <a:ext cx="5471347" cy="3155419"/>
          </a:xfrm>
        </p:spPr>
        <p:txBody>
          <a:bodyPr vert="horz" lIns="91440" tIns="45720" rIns="91440" bIns="45720" rtlCol="0" anchor="b">
            <a:normAutofit/>
          </a:bodyPr>
          <a:lstStyle/>
          <a:p>
            <a:pPr>
              <a:lnSpc>
                <a:spcPct val="90000"/>
              </a:lnSpc>
            </a:pPr>
            <a:r>
              <a:rPr lang="en-US" sz="5400" kern="1200" dirty="0">
                <a:solidFill>
                  <a:schemeClr val="tx2"/>
                </a:solidFill>
                <a:effectLst/>
                <a:latin typeface="+mj-lt"/>
                <a:ea typeface="+mj-ea"/>
                <a:cs typeface="+mj-cs"/>
              </a:rPr>
              <a:t>Flowchart Model </a:t>
            </a:r>
            <a:r>
              <a:rPr lang="en-US" sz="5400" kern="1200" dirty="0" err="1">
                <a:solidFill>
                  <a:schemeClr val="tx2"/>
                </a:solidFill>
                <a:effectLst/>
                <a:latin typeface="+mj-lt"/>
                <a:ea typeface="+mj-ea"/>
                <a:cs typeface="+mj-cs"/>
              </a:rPr>
              <a:t>deteksi</a:t>
            </a:r>
            <a:r>
              <a:rPr lang="en-US" sz="5400" kern="1200" dirty="0">
                <a:solidFill>
                  <a:schemeClr val="tx2"/>
                </a:solidFill>
                <a:effectLst/>
                <a:latin typeface="+mj-lt"/>
                <a:ea typeface="+mj-ea"/>
                <a:cs typeface="+mj-cs"/>
              </a:rPr>
              <a:t> </a:t>
            </a:r>
            <a:r>
              <a:rPr lang="en-US" sz="5400" kern="1200" dirty="0" err="1">
                <a:solidFill>
                  <a:schemeClr val="tx2"/>
                </a:solidFill>
                <a:effectLst/>
                <a:latin typeface="+mj-lt"/>
                <a:ea typeface="+mj-ea"/>
                <a:cs typeface="+mj-cs"/>
              </a:rPr>
              <a:t>Penggunaan</a:t>
            </a:r>
            <a:r>
              <a:rPr lang="en-US" sz="5400" kern="1200" dirty="0">
                <a:solidFill>
                  <a:schemeClr val="tx2"/>
                </a:solidFill>
                <a:effectLst/>
                <a:latin typeface="+mj-lt"/>
                <a:ea typeface="+mj-ea"/>
                <a:cs typeface="+mj-cs"/>
              </a:rPr>
              <a:t> Helm</a:t>
            </a:r>
            <a:endParaRPr lang="en-US" sz="5400" kern="1200" dirty="0">
              <a:solidFill>
                <a:schemeClr val="tx2"/>
              </a:solidFill>
              <a:latin typeface="+mj-lt"/>
              <a:ea typeface="+mj-ea"/>
              <a:cs typeface="+mj-cs"/>
            </a:endParaRPr>
          </a:p>
        </p:txBody>
      </p:sp>
      <p:grpSp>
        <p:nvGrpSpPr>
          <p:cNvPr id="49" name="Cross">
            <a:extLst>
              <a:ext uri="{FF2B5EF4-FFF2-40B4-BE49-F238E27FC236}">
                <a16:creationId xmlns:a16="http://schemas.microsoft.com/office/drawing/2014/main" id="{448E476D-45E3-4FCD-9453-19DE45F378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0" name="Straight Connector 49">
              <a:extLst>
                <a:ext uri="{FF2B5EF4-FFF2-40B4-BE49-F238E27FC236}">
                  <a16:creationId xmlns:a16="http://schemas.microsoft.com/office/drawing/2014/main" id="{7507D607-360D-4059-9841-2FD23101AD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F6EB05E8-E37B-497A-8F52-86EFA72F97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Content Placeholder 3" descr="Diagram&#10;&#10;Description automatically generated">
            <a:extLst>
              <a:ext uri="{FF2B5EF4-FFF2-40B4-BE49-F238E27FC236}">
                <a16:creationId xmlns:a16="http://schemas.microsoft.com/office/drawing/2014/main" id="{CF1351EF-679E-B41B-238E-A4C19BF438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1793" y="588314"/>
            <a:ext cx="4658322" cy="6089311"/>
          </a:xfrm>
          <a:prstGeom prst="rect">
            <a:avLst/>
          </a:prstGeom>
        </p:spPr>
      </p:pic>
      <p:grpSp>
        <p:nvGrpSpPr>
          <p:cNvPr id="53" name="Bottom Right">
            <a:extLst>
              <a:ext uri="{FF2B5EF4-FFF2-40B4-BE49-F238E27FC236}">
                <a16:creationId xmlns:a16="http://schemas.microsoft.com/office/drawing/2014/main" id="{90EAE0D4-1FAB-4DD1-80AD-9922AABCBD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5987934E-3450-45B0-9A00-ECC4FE03B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95FAB598-50D5-430C-A444-CC8E490D9AF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0433B786-DAF3-4B40-B968-9603F2F08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59C07BF2-57A9-44D9-A237-4EE2A95F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27A3DC67-ECE5-4E3D-A603-80581D437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A80BD71D-861A-4A82-8A02-9A0DF6479B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481795FA-9E5B-4BA0-AF65-E84DC54A2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E64E0A25-B94C-45A7-9715-EC7AC6FF6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96BC9196-92B1-45F1-BB0F-B395B0F82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70F10725-9148-4570-8439-58EED6B7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a:extLst>
              <a:ext uri="{FF2B5EF4-FFF2-40B4-BE49-F238E27FC236}">
                <a16:creationId xmlns:a16="http://schemas.microsoft.com/office/drawing/2014/main" id="{2C4CCC8A-16B1-47B5-79AC-3EE11C989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3208710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48"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52"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4"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65"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66"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67"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68"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69"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70"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71"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72"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3"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74"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75"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76"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7"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78"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C58EB9D6-7434-4DCA-B246-4085B34C6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F79CC56D-EEF3-43AD-95AB-476F444BB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230B0581-E0E8-44F2-B576-99CEB101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7BAD7E4E-8EF9-4E0A-B2DF-600D9F471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59858356-CDB0-48EC-AC0D-5C19A5111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E18914CD-2D35-4B13-8E14-C87E86330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2F3A08AC-1B54-4FDA-AAAC-9988D9D39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82234B3C-E5D6-448E-ADE8-24BF0764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AC485D19-C509-488D-8BDB-23BE65F03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9BF9F0B-E3AB-03A9-C12F-864C1A16E180}"/>
              </a:ext>
            </a:extLst>
          </p:cNvPr>
          <p:cNvSpPr>
            <a:spLocks noGrp="1"/>
          </p:cNvSpPr>
          <p:nvPr>
            <p:ph type="title"/>
          </p:nvPr>
        </p:nvSpPr>
        <p:spPr>
          <a:xfrm>
            <a:off x="613925" y="744909"/>
            <a:ext cx="5797883" cy="3155419"/>
          </a:xfrm>
        </p:spPr>
        <p:txBody>
          <a:bodyPr vert="horz" lIns="91440" tIns="45720" rIns="91440" bIns="45720" rtlCol="0" anchor="b">
            <a:normAutofit/>
          </a:bodyPr>
          <a:lstStyle/>
          <a:p>
            <a:pPr>
              <a:lnSpc>
                <a:spcPct val="90000"/>
              </a:lnSpc>
            </a:pPr>
            <a:r>
              <a:rPr lang="en-US" sz="5400" kern="1200" spc="-30">
                <a:solidFill>
                  <a:schemeClr val="tx2"/>
                </a:solidFill>
                <a:latin typeface="+mj-lt"/>
                <a:ea typeface="+mj-ea"/>
                <a:cs typeface="+mj-cs"/>
              </a:rPr>
              <a:t>Flowchart</a:t>
            </a:r>
            <a:r>
              <a:rPr lang="en-US" sz="5400" kern="1200" spc="-30">
                <a:solidFill>
                  <a:schemeClr val="tx2"/>
                </a:solidFill>
                <a:effectLst/>
                <a:latin typeface="+mj-lt"/>
                <a:ea typeface="+mj-ea"/>
                <a:cs typeface="+mj-cs"/>
              </a:rPr>
              <a:t> </a:t>
            </a:r>
            <a:r>
              <a:rPr lang="en-US" sz="5400" kern="1200">
                <a:solidFill>
                  <a:schemeClr val="tx2"/>
                </a:solidFill>
                <a:effectLst/>
                <a:latin typeface="+mj-lt"/>
                <a:ea typeface="+mj-ea"/>
                <a:cs typeface="+mj-cs"/>
              </a:rPr>
              <a:t>Model</a:t>
            </a:r>
            <a:r>
              <a:rPr lang="en-US" sz="5400" kern="1200" spc="-5">
                <a:solidFill>
                  <a:schemeClr val="tx2"/>
                </a:solidFill>
                <a:effectLst/>
                <a:latin typeface="+mj-lt"/>
                <a:ea typeface="+mj-ea"/>
                <a:cs typeface="+mj-cs"/>
              </a:rPr>
              <a:t> </a:t>
            </a:r>
            <a:r>
              <a:rPr lang="en-US" sz="5400" kern="1200">
                <a:solidFill>
                  <a:schemeClr val="tx2"/>
                </a:solidFill>
                <a:effectLst/>
                <a:latin typeface="+mj-lt"/>
                <a:ea typeface="+mj-ea"/>
                <a:cs typeface="+mj-cs"/>
              </a:rPr>
              <a:t>deteksi</a:t>
            </a:r>
            <a:r>
              <a:rPr lang="en-US" sz="5400" kern="1200" spc="-5">
                <a:solidFill>
                  <a:schemeClr val="tx2"/>
                </a:solidFill>
                <a:effectLst/>
                <a:latin typeface="+mj-lt"/>
                <a:ea typeface="+mj-ea"/>
                <a:cs typeface="+mj-cs"/>
              </a:rPr>
              <a:t> </a:t>
            </a:r>
            <a:r>
              <a:rPr lang="en-US" sz="5400" kern="1200">
                <a:solidFill>
                  <a:schemeClr val="tx2"/>
                </a:solidFill>
                <a:effectLst/>
                <a:latin typeface="+mj-lt"/>
                <a:ea typeface="+mj-ea"/>
                <a:cs typeface="+mj-cs"/>
              </a:rPr>
              <a:t>Pembacaan</a:t>
            </a:r>
            <a:r>
              <a:rPr lang="en-US" sz="5400" kern="1200" spc="-5">
                <a:solidFill>
                  <a:schemeClr val="tx2"/>
                </a:solidFill>
                <a:effectLst/>
                <a:latin typeface="+mj-lt"/>
                <a:ea typeface="+mj-ea"/>
                <a:cs typeface="+mj-cs"/>
              </a:rPr>
              <a:t> </a:t>
            </a:r>
            <a:r>
              <a:rPr lang="en-US" sz="5400" kern="1200">
                <a:solidFill>
                  <a:schemeClr val="tx2"/>
                </a:solidFill>
                <a:effectLst/>
                <a:latin typeface="+mj-lt"/>
                <a:ea typeface="+mj-ea"/>
                <a:cs typeface="+mj-cs"/>
              </a:rPr>
              <a:t>Plat Nomor</a:t>
            </a:r>
            <a:endParaRPr lang="en-US" sz="5400" kern="1200">
              <a:solidFill>
                <a:schemeClr val="tx2"/>
              </a:solidFill>
              <a:latin typeface="+mj-lt"/>
              <a:ea typeface="+mj-ea"/>
              <a:cs typeface="+mj-cs"/>
            </a:endParaRPr>
          </a:p>
        </p:txBody>
      </p:sp>
      <p:grpSp>
        <p:nvGrpSpPr>
          <p:cNvPr id="49" name="Cross">
            <a:extLst>
              <a:ext uri="{FF2B5EF4-FFF2-40B4-BE49-F238E27FC236}">
                <a16:creationId xmlns:a16="http://schemas.microsoft.com/office/drawing/2014/main" id="{EE033757-BE6B-4CBC-928C-EFBB96AED1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0" name="Straight Connector 49">
              <a:extLst>
                <a:ext uri="{FF2B5EF4-FFF2-40B4-BE49-F238E27FC236}">
                  <a16:creationId xmlns:a16="http://schemas.microsoft.com/office/drawing/2014/main" id="{CC667079-39A2-4DEC-8B60-AD29E17849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B4183B07-0945-47A0-8955-01C03652AA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Content Placeholder 3" descr="Text&#10;&#10;Description automatically generated with medium confidence">
            <a:extLst>
              <a:ext uri="{FF2B5EF4-FFF2-40B4-BE49-F238E27FC236}">
                <a16:creationId xmlns:a16="http://schemas.microsoft.com/office/drawing/2014/main" id="{7D35C4DB-3082-FDD6-60FB-EC7603111B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4666" y="489586"/>
            <a:ext cx="3252431" cy="6188040"/>
          </a:xfrm>
          <a:prstGeom prst="rect">
            <a:avLst/>
          </a:prstGeom>
        </p:spPr>
      </p:pic>
      <p:grpSp>
        <p:nvGrpSpPr>
          <p:cNvPr id="53" name="Bottom Right">
            <a:extLst>
              <a:ext uri="{FF2B5EF4-FFF2-40B4-BE49-F238E27FC236}">
                <a16:creationId xmlns:a16="http://schemas.microsoft.com/office/drawing/2014/main" id="{DAE6C312-51AE-44B6-B77B-FE0F55ABFB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AEE61613-E423-4669-AE57-3609F43DE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A5374C40-E3A6-4DEE-BB4C-4F7284732ED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CCF29053-BC9B-4966-8301-2F632480C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063A04DF-718F-428A-8A27-DE40EEF9D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49DE0D04-A976-4F99-A729-E73F56B3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23EB298C-7081-4634-9CBC-7BBE8AD7F5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E784912D-34B6-494D-981A-275C46EB0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1506B4B1-047B-4FB3-B1C3-0535F1EE7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FFF44BDD-FBAD-4F9C-A75D-90226FA5A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F04A653F-5E7F-4DD4-A2E0-C1FE0B58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a:extLst>
              <a:ext uri="{FF2B5EF4-FFF2-40B4-BE49-F238E27FC236}">
                <a16:creationId xmlns:a16="http://schemas.microsoft.com/office/drawing/2014/main" id="{5E18A2AB-6317-7A03-2561-5A2D0038E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638154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C58EB9D6-7434-4DCA-B246-4085B34C6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F79CC56D-EEF3-43AD-95AB-476F444BB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230B0581-E0E8-44F2-B576-99CEB101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7BAD7E4E-8EF9-4E0A-B2DF-600D9F471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59858356-CDB0-48EC-AC0D-5C19A5111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E18914CD-2D35-4B13-8E14-C87E86330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2F3A08AC-1B54-4FDA-AAAC-9988D9D39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82234B3C-E5D6-448E-ADE8-24BF0764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AC485D19-C509-488D-8BDB-23BE65F03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A7C0F3E5-010A-D728-428B-6AF994DEF5A8}"/>
              </a:ext>
            </a:extLst>
          </p:cNvPr>
          <p:cNvSpPr>
            <a:spLocks noGrp="1"/>
          </p:cNvSpPr>
          <p:nvPr>
            <p:ph type="title"/>
          </p:nvPr>
        </p:nvSpPr>
        <p:spPr>
          <a:xfrm>
            <a:off x="613925" y="744909"/>
            <a:ext cx="5797883" cy="3155419"/>
          </a:xfrm>
        </p:spPr>
        <p:txBody>
          <a:bodyPr vert="horz" lIns="91440" tIns="45720" rIns="91440" bIns="45720" rtlCol="0" anchor="b">
            <a:normAutofit/>
          </a:bodyPr>
          <a:lstStyle/>
          <a:p>
            <a:pPr>
              <a:lnSpc>
                <a:spcPct val="90000"/>
              </a:lnSpc>
            </a:pPr>
            <a:r>
              <a:rPr lang="en-US" sz="5400" kern="1200" dirty="0">
                <a:solidFill>
                  <a:schemeClr val="tx2"/>
                </a:solidFill>
                <a:effectLst/>
                <a:latin typeface="+mj-lt"/>
                <a:ea typeface="+mj-ea"/>
                <a:cs typeface="+mj-cs"/>
              </a:rPr>
              <a:t>Diagram Alur Model </a:t>
            </a:r>
            <a:r>
              <a:rPr lang="en-US" sz="5400" kern="1200" dirty="0" err="1">
                <a:solidFill>
                  <a:schemeClr val="tx2"/>
                </a:solidFill>
                <a:effectLst/>
                <a:latin typeface="+mj-lt"/>
                <a:ea typeface="+mj-ea"/>
                <a:cs typeface="+mj-cs"/>
              </a:rPr>
              <a:t>deteksi</a:t>
            </a:r>
            <a:r>
              <a:rPr lang="en-US" sz="5400" kern="1200" dirty="0">
                <a:solidFill>
                  <a:schemeClr val="tx2"/>
                </a:solidFill>
                <a:effectLst/>
                <a:latin typeface="+mj-lt"/>
                <a:ea typeface="+mj-ea"/>
                <a:cs typeface="+mj-cs"/>
              </a:rPr>
              <a:t> </a:t>
            </a:r>
            <a:r>
              <a:rPr lang="en-US" sz="5400" kern="1200" dirty="0" err="1">
                <a:solidFill>
                  <a:schemeClr val="tx2"/>
                </a:solidFill>
                <a:effectLst/>
                <a:latin typeface="+mj-lt"/>
                <a:ea typeface="+mj-ea"/>
                <a:cs typeface="+mj-cs"/>
              </a:rPr>
              <a:t>kecepatan</a:t>
            </a:r>
            <a:r>
              <a:rPr lang="en-US" sz="5400" kern="1200" dirty="0">
                <a:solidFill>
                  <a:schemeClr val="tx2"/>
                </a:solidFill>
                <a:effectLst/>
                <a:latin typeface="+mj-lt"/>
                <a:ea typeface="+mj-ea"/>
                <a:cs typeface="+mj-cs"/>
              </a:rPr>
              <a:t> para </a:t>
            </a:r>
            <a:r>
              <a:rPr lang="en-US" sz="5400" kern="1200" dirty="0" err="1">
                <a:solidFill>
                  <a:schemeClr val="tx2"/>
                </a:solidFill>
                <a:effectLst/>
                <a:latin typeface="+mj-lt"/>
                <a:ea typeface="+mj-ea"/>
                <a:cs typeface="+mj-cs"/>
              </a:rPr>
              <a:t>pengendara</a:t>
            </a:r>
            <a:endParaRPr lang="en-US" sz="5400" kern="1200" dirty="0">
              <a:solidFill>
                <a:schemeClr val="tx2"/>
              </a:solidFill>
              <a:latin typeface="+mj-lt"/>
              <a:ea typeface="+mj-ea"/>
              <a:cs typeface="+mj-cs"/>
            </a:endParaRPr>
          </a:p>
        </p:txBody>
      </p:sp>
      <p:grpSp>
        <p:nvGrpSpPr>
          <p:cNvPr id="49" name="Cross">
            <a:extLst>
              <a:ext uri="{FF2B5EF4-FFF2-40B4-BE49-F238E27FC236}">
                <a16:creationId xmlns:a16="http://schemas.microsoft.com/office/drawing/2014/main" id="{EE033757-BE6B-4CBC-928C-EFBB96AED1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0" name="Straight Connector 49">
              <a:extLst>
                <a:ext uri="{FF2B5EF4-FFF2-40B4-BE49-F238E27FC236}">
                  <a16:creationId xmlns:a16="http://schemas.microsoft.com/office/drawing/2014/main" id="{CC667079-39A2-4DEC-8B60-AD29E17849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B4183B07-0945-47A0-8955-01C03652AA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Content Placeholder 3" descr="Diagram&#10;&#10;Description automatically generated">
            <a:extLst>
              <a:ext uri="{FF2B5EF4-FFF2-40B4-BE49-F238E27FC236}">
                <a16:creationId xmlns:a16="http://schemas.microsoft.com/office/drawing/2014/main" id="{F507DFDE-7399-037C-6315-102B66D48E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1711" y="1440012"/>
            <a:ext cx="3690268" cy="4958402"/>
          </a:xfrm>
          <a:prstGeom prst="rect">
            <a:avLst/>
          </a:prstGeom>
        </p:spPr>
      </p:pic>
      <p:grpSp>
        <p:nvGrpSpPr>
          <p:cNvPr id="53" name="Bottom Right">
            <a:extLst>
              <a:ext uri="{FF2B5EF4-FFF2-40B4-BE49-F238E27FC236}">
                <a16:creationId xmlns:a16="http://schemas.microsoft.com/office/drawing/2014/main" id="{DAE6C312-51AE-44B6-B77B-FE0F55ABFB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AEE61613-E423-4669-AE57-3609F43DE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A5374C40-E3A6-4DEE-BB4C-4F7284732ED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CCF29053-BC9B-4966-8301-2F632480C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063A04DF-718F-428A-8A27-DE40EEF9D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49DE0D04-A976-4F99-A729-E73F56B3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23EB298C-7081-4634-9CBC-7BBE8AD7F5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E784912D-34B6-494D-981A-275C46EB0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1506B4B1-047B-4FB3-B1C3-0535F1EE7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FFF44BDD-FBAD-4F9C-A75D-90226FA5A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F04A653F-5E7F-4DD4-A2E0-C1FE0B58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a:extLst>
              <a:ext uri="{FF2B5EF4-FFF2-40B4-BE49-F238E27FC236}">
                <a16:creationId xmlns:a16="http://schemas.microsoft.com/office/drawing/2014/main" id="{7832522D-1450-F48C-F8FA-0DD0BC52B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4075743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3AAF09FB-FB3D-A95E-7392-624D7ED7D5E7}"/>
              </a:ext>
            </a:extLst>
          </p:cNvPr>
          <p:cNvSpPr>
            <a:spLocks noGrp="1"/>
          </p:cNvSpPr>
          <p:nvPr>
            <p:ph type="title"/>
          </p:nvPr>
        </p:nvSpPr>
        <p:spPr>
          <a:xfrm>
            <a:off x="1198182" y="559813"/>
            <a:ext cx="3980254" cy="5577934"/>
          </a:xfrm>
        </p:spPr>
        <p:txBody>
          <a:bodyPr>
            <a:normAutofit/>
          </a:bodyPr>
          <a:lstStyle/>
          <a:p>
            <a:r>
              <a:rPr lang="id-ID" b="1" dirty="0">
                <a:effectLst/>
                <a:latin typeface="Times New Roman" panose="02020603050405020304" pitchFamily="18" charset="0"/>
                <a:ea typeface="Times New Roman" panose="02020603050405020304" pitchFamily="18" charset="0"/>
              </a:rPr>
              <a:t>Realisasi</a:t>
            </a:r>
            <a:r>
              <a:rPr lang="id-ID" b="1" spc="-30" dirty="0">
                <a:effectLst/>
                <a:latin typeface="Times New Roman" panose="02020603050405020304" pitchFamily="18" charset="0"/>
                <a:ea typeface="Times New Roman" panose="02020603050405020304" pitchFamily="18" charset="0"/>
              </a:rPr>
              <a:t> </a:t>
            </a:r>
            <a:r>
              <a:rPr lang="id-ID" b="1" dirty="0">
                <a:effectLst/>
                <a:latin typeface="Times New Roman" panose="02020603050405020304" pitchFamily="18" charset="0"/>
                <a:ea typeface="Times New Roman" panose="02020603050405020304" pitchFamily="18" charset="0"/>
              </a:rPr>
              <a:t>dan</a:t>
            </a:r>
            <a:r>
              <a:rPr lang="id-ID" b="1" spc="-35" dirty="0">
                <a:effectLst/>
                <a:latin typeface="Times New Roman" panose="02020603050405020304" pitchFamily="18" charset="0"/>
                <a:ea typeface="Times New Roman" panose="02020603050405020304" pitchFamily="18" charset="0"/>
              </a:rPr>
              <a:t> </a:t>
            </a:r>
            <a:r>
              <a:rPr lang="id-ID" b="1" dirty="0">
                <a:effectLst/>
                <a:latin typeface="Times New Roman" panose="02020603050405020304" pitchFamily="18" charset="0"/>
                <a:ea typeface="Times New Roman" panose="02020603050405020304" pitchFamily="18" charset="0"/>
              </a:rPr>
              <a:t>Visualisasi</a:t>
            </a:r>
            <a:r>
              <a:rPr lang="id-ID" b="1" spc="-45" dirty="0">
                <a:effectLst/>
                <a:latin typeface="Times New Roman" panose="02020603050405020304" pitchFamily="18" charset="0"/>
                <a:ea typeface="Times New Roman" panose="02020603050405020304" pitchFamily="18" charset="0"/>
              </a:rPr>
              <a:t> </a:t>
            </a:r>
            <a:r>
              <a:rPr lang="id-ID" b="1" dirty="0">
                <a:effectLst/>
                <a:latin typeface="Times New Roman" panose="02020603050405020304" pitchFamily="18" charset="0"/>
                <a:ea typeface="Times New Roman" panose="02020603050405020304" pitchFamily="18" charset="0"/>
              </a:rPr>
              <a:t>Model</a:t>
            </a:r>
            <a:br>
              <a:rPr lang="id-ID" b="1" dirty="0">
                <a:effectLst/>
                <a:latin typeface="Times New Roman" panose="02020603050405020304" pitchFamily="18" charset="0"/>
                <a:ea typeface="Times New Roman" panose="02020603050405020304" pitchFamily="18" charset="0"/>
              </a:rPr>
            </a:br>
            <a:endParaRPr lang="id-ID" dirty="0"/>
          </a:p>
        </p:txBody>
      </p:sp>
      <p:grpSp>
        <p:nvGrpSpPr>
          <p:cNvPr id="23"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F8FD1013-FFC0-6BA0-2CA9-307CCC01AF0B}"/>
              </a:ext>
            </a:extLst>
          </p:cNvPr>
          <p:cNvGraphicFramePr>
            <a:graphicFrameLocks noGrp="1"/>
          </p:cNvGraphicFramePr>
          <p:nvPr>
            <p:ph idx="1"/>
            <p:extLst>
              <p:ext uri="{D42A27DB-BD31-4B8C-83A1-F6EECF244321}">
                <p14:modId xmlns:p14="http://schemas.microsoft.com/office/powerpoint/2010/main" val="3863612420"/>
              </p:ext>
            </p:extLst>
          </p:nvPr>
        </p:nvGraphicFramePr>
        <p:xfrm>
          <a:off x="5408988" y="341165"/>
          <a:ext cx="6173409" cy="584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49E31504-183A-4216-86C2-2DEA063C50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07" y="14586"/>
            <a:ext cx="2414225" cy="1176630"/>
          </a:xfrm>
          <a:prstGeom prst="rect">
            <a:avLst/>
          </a:prstGeom>
        </p:spPr>
      </p:pic>
    </p:spTree>
    <p:extLst>
      <p:ext uri="{BB962C8B-B14F-4D97-AF65-F5344CB8AC3E}">
        <p14:creationId xmlns:p14="http://schemas.microsoft.com/office/powerpoint/2010/main" val="3635503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5" name="Rectangle 1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16" name="Top left">
            <a:extLst>
              <a:ext uri="{FF2B5EF4-FFF2-40B4-BE49-F238E27FC236}">
                <a16:creationId xmlns:a16="http://schemas.microsoft.com/office/drawing/2014/main" id="{C1417085-7224-404E-9D3E-269477E61F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9" name="Freeform: Shape 18">
              <a:extLst>
                <a:ext uri="{FF2B5EF4-FFF2-40B4-BE49-F238E27FC236}">
                  <a16:creationId xmlns:a16="http://schemas.microsoft.com/office/drawing/2014/main" id="{E684DD15-D48B-4D40-BA4B-9012D7A55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7" name="Freeform: Shape 19">
              <a:extLst>
                <a:ext uri="{FF2B5EF4-FFF2-40B4-BE49-F238E27FC236}">
                  <a16:creationId xmlns:a16="http://schemas.microsoft.com/office/drawing/2014/main" id="{B01B91E3-4178-4CD7-9C50-4F7D6797C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8" name="Freeform: Shape 20">
              <a:extLst>
                <a:ext uri="{FF2B5EF4-FFF2-40B4-BE49-F238E27FC236}">
                  <a16:creationId xmlns:a16="http://schemas.microsoft.com/office/drawing/2014/main" id="{08BE1E54-3A19-4F50-AD37-D2D2B5EE4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9" name="Freeform: Shape 21">
              <a:extLst>
                <a:ext uri="{FF2B5EF4-FFF2-40B4-BE49-F238E27FC236}">
                  <a16:creationId xmlns:a16="http://schemas.microsoft.com/office/drawing/2014/main" id="{4D987A71-72C5-41B1-B5EB-46F42239F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0" name="Freeform: Shape 22">
              <a:extLst>
                <a:ext uri="{FF2B5EF4-FFF2-40B4-BE49-F238E27FC236}">
                  <a16:creationId xmlns:a16="http://schemas.microsoft.com/office/drawing/2014/main" id="{E4E09007-5920-4E40-B869-34BFE5C67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1" name="Freeform: Shape 23">
              <a:extLst>
                <a:ext uri="{FF2B5EF4-FFF2-40B4-BE49-F238E27FC236}">
                  <a16:creationId xmlns:a16="http://schemas.microsoft.com/office/drawing/2014/main" id="{00B9F8EB-385F-4740-AA07-516C1CF36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2" name="Freeform: Shape 24">
              <a:extLst>
                <a:ext uri="{FF2B5EF4-FFF2-40B4-BE49-F238E27FC236}">
                  <a16:creationId xmlns:a16="http://schemas.microsoft.com/office/drawing/2014/main" id="{A98CE05E-585B-45D6-8F63-C01C40730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3" name="Freeform: Shape 25">
              <a:extLst>
                <a:ext uri="{FF2B5EF4-FFF2-40B4-BE49-F238E27FC236}">
                  <a16:creationId xmlns:a16="http://schemas.microsoft.com/office/drawing/2014/main" id="{571081E5-5CEC-4F77-928E-360773A7D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06C07BA3-E72A-09A7-94D9-E3F863207C21}"/>
              </a:ext>
            </a:extLst>
          </p:cNvPr>
          <p:cNvSpPr>
            <a:spLocks noGrp="1"/>
          </p:cNvSpPr>
          <p:nvPr>
            <p:ph type="title"/>
          </p:nvPr>
        </p:nvSpPr>
        <p:spPr>
          <a:xfrm>
            <a:off x="1198181" y="168425"/>
            <a:ext cx="9795638" cy="1645419"/>
          </a:xfrm>
        </p:spPr>
        <p:txBody>
          <a:bodyPr anchor="b">
            <a:normAutofit/>
          </a:bodyPr>
          <a:lstStyle/>
          <a:p>
            <a:pPr algn="ctr">
              <a:lnSpc>
                <a:spcPct val="90000"/>
              </a:lnSpc>
            </a:pPr>
            <a:r>
              <a:rPr lang="id-ID" sz="2000" dirty="0"/>
              <a:t>Realisasi dan Visualisasi Model deteksi Jenis Kendaraan</a:t>
            </a:r>
            <a:br>
              <a:rPr lang="en-US" sz="3200" dirty="0"/>
            </a:br>
            <a:endParaRPr lang="id-ID" sz="3200" dirty="0"/>
          </a:p>
        </p:txBody>
      </p:sp>
      <p:grpSp>
        <p:nvGrpSpPr>
          <p:cNvPr id="28" name="Bottom Right">
            <a:extLst>
              <a:ext uri="{FF2B5EF4-FFF2-40B4-BE49-F238E27FC236}">
                <a16:creationId xmlns:a16="http://schemas.microsoft.com/office/drawing/2014/main" id="{8C3B0FEB-AA13-4B61-B9DC-8D9E08171E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9" name="Graphic 157">
              <a:extLst>
                <a:ext uri="{FF2B5EF4-FFF2-40B4-BE49-F238E27FC236}">
                  <a16:creationId xmlns:a16="http://schemas.microsoft.com/office/drawing/2014/main" id="{EF6C25BB-68A2-4B52-ADE2-CE34A6C5B9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124" name="Freeform: Shape 30">
                <a:extLst>
                  <a:ext uri="{FF2B5EF4-FFF2-40B4-BE49-F238E27FC236}">
                    <a16:creationId xmlns:a16="http://schemas.microsoft.com/office/drawing/2014/main" id="{F5ED1DA8-01F1-4C75-95D7-18EA18788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5" name="Freeform: Shape 31">
                <a:extLst>
                  <a:ext uri="{FF2B5EF4-FFF2-40B4-BE49-F238E27FC236}">
                    <a16:creationId xmlns:a16="http://schemas.microsoft.com/office/drawing/2014/main" id="{9969528A-8CF2-4902-AFB8-AC490F3E33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6" name="Freeform: Shape 32">
                <a:extLst>
                  <a:ext uri="{FF2B5EF4-FFF2-40B4-BE49-F238E27FC236}">
                    <a16:creationId xmlns:a16="http://schemas.microsoft.com/office/drawing/2014/main" id="{530BEE45-0FFA-45ED-9D74-8199F5B2E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7" name="Freeform: Shape 33">
                <a:extLst>
                  <a:ext uri="{FF2B5EF4-FFF2-40B4-BE49-F238E27FC236}">
                    <a16:creationId xmlns:a16="http://schemas.microsoft.com/office/drawing/2014/main" id="{7D81C120-99E8-4419-AF8A-0D6B883E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8" name="Freeform: Shape 34">
                <a:extLst>
                  <a:ext uri="{FF2B5EF4-FFF2-40B4-BE49-F238E27FC236}">
                    <a16:creationId xmlns:a16="http://schemas.microsoft.com/office/drawing/2014/main" id="{2DCFBA1D-3B32-4D7B-B896-BF9116C53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9" name="Freeform: Shape 35">
                <a:extLst>
                  <a:ext uri="{FF2B5EF4-FFF2-40B4-BE49-F238E27FC236}">
                    <a16:creationId xmlns:a16="http://schemas.microsoft.com/office/drawing/2014/main" id="{44F4CC35-967A-47C5-A827-4E2782AC2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Shape 36">
                <a:extLst>
                  <a:ext uri="{FF2B5EF4-FFF2-40B4-BE49-F238E27FC236}">
                    <a16:creationId xmlns:a16="http://schemas.microsoft.com/office/drawing/2014/main" id="{BB895AFD-229B-41CA-8F7D-1F26AD709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30" name="Freeform: Shape 29">
              <a:extLst>
                <a:ext uri="{FF2B5EF4-FFF2-40B4-BE49-F238E27FC236}">
                  <a16:creationId xmlns:a16="http://schemas.microsoft.com/office/drawing/2014/main" id="{F77D1093-0AA4-4A7F-B19C-B14F0593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4" name="image35.jpeg">
            <a:extLst>
              <a:ext uri="{FF2B5EF4-FFF2-40B4-BE49-F238E27FC236}">
                <a16:creationId xmlns:a16="http://schemas.microsoft.com/office/drawing/2014/main" id="{C77AF508-3937-29D4-A3C1-B1371B7CD8A2}"/>
              </a:ext>
            </a:extLst>
          </p:cNvPr>
          <p:cNvPicPr>
            <a:picLocks noChangeAspect="1"/>
          </p:cNvPicPr>
          <p:nvPr/>
        </p:nvPicPr>
        <p:blipFill>
          <a:blip r:embed="rId2" cstate="print"/>
          <a:stretch>
            <a:fillRect/>
          </a:stretch>
        </p:blipFill>
        <p:spPr>
          <a:xfrm>
            <a:off x="708468" y="2321020"/>
            <a:ext cx="2943784" cy="3963908"/>
          </a:xfrm>
          <a:prstGeom prst="rect">
            <a:avLst/>
          </a:prstGeom>
        </p:spPr>
      </p:pic>
      <p:pic>
        <p:nvPicPr>
          <p:cNvPr id="5" name="image36.jpeg">
            <a:extLst>
              <a:ext uri="{FF2B5EF4-FFF2-40B4-BE49-F238E27FC236}">
                <a16:creationId xmlns:a16="http://schemas.microsoft.com/office/drawing/2014/main" id="{4140D8F4-A300-6052-D31D-2D27758F020B}"/>
              </a:ext>
            </a:extLst>
          </p:cNvPr>
          <p:cNvPicPr>
            <a:picLocks noChangeAspect="1"/>
          </p:cNvPicPr>
          <p:nvPr/>
        </p:nvPicPr>
        <p:blipFill>
          <a:blip r:embed="rId3" cstate="print"/>
          <a:stretch>
            <a:fillRect/>
          </a:stretch>
        </p:blipFill>
        <p:spPr>
          <a:xfrm>
            <a:off x="4491945" y="2461768"/>
            <a:ext cx="3126475" cy="3115389"/>
          </a:xfrm>
          <a:prstGeom prst="rect">
            <a:avLst/>
          </a:prstGeom>
        </p:spPr>
      </p:pic>
      <p:pic>
        <p:nvPicPr>
          <p:cNvPr id="7" name="Picture 6">
            <a:extLst>
              <a:ext uri="{FF2B5EF4-FFF2-40B4-BE49-F238E27FC236}">
                <a16:creationId xmlns:a16="http://schemas.microsoft.com/office/drawing/2014/main" id="{05E873B8-9675-6494-8339-FE233024345B}"/>
              </a:ext>
            </a:extLst>
          </p:cNvPr>
          <p:cNvPicPr>
            <a:picLocks noChangeAspect="1"/>
          </p:cNvPicPr>
          <p:nvPr/>
        </p:nvPicPr>
        <p:blipFill>
          <a:blip r:embed="rId4"/>
          <a:stretch>
            <a:fillRect/>
          </a:stretch>
        </p:blipFill>
        <p:spPr>
          <a:xfrm>
            <a:off x="8859850" y="1657301"/>
            <a:ext cx="2799572" cy="1993366"/>
          </a:xfrm>
          <a:prstGeom prst="rect">
            <a:avLst/>
          </a:prstGeom>
        </p:spPr>
      </p:pic>
      <p:pic>
        <p:nvPicPr>
          <p:cNvPr id="6" name="Picture 5">
            <a:extLst>
              <a:ext uri="{FF2B5EF4-FFF2-40B4-BE49-F238E27FC236}">
                <a16:creationId xmlns:a16="http://schemas.microsoft.com/office/drawing/2014/main" id="{6D02D8BF-3EBD-4F03-68E4-2018C11230CB}"/>
              </a:ext>
            </a:extLst>
          </p:cNvPr>
          <p:cNvPicPr>
            <a:picLocks noChangeAspect="1"/>
          </p:cNvPicPr>
          <p:nvPr/>
        </p:nvPicPr>
        <p:blipFill>
          <a:blip r:embed="rId5"/>
          <a:stretch>
            <a:fillRect/>
          </a:stretch>
        </p:blipFill>
        <p:spPr>
          <a:xfrm>
            <a:off x="8816245" y="4313971"/>
            <a:ext cx="2799572" cy="1481387"/>
          </a:xfrm>
          <a:prstGeom prst="rect">
            <a:avLst/>
          </a:prstGeom>
        </p:spPr>
      </p:pic>
      <p:pic>
        <p:nvPicPr>
          <p:cNvPr id="8" name="Picture 7">
            <a:extLst>
              <a:ext uri="{FF2B5EF4-FFF2-40B4-BE49-F238E27FC236}">
                <a16:creationId xmlns:a16="http://schemas.microsoft.com/office/drawing/2014/main" id="{29C94552-11DE-69B6-EDDB-2B366F44CE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32" y="-87870"/>
            <a:ext cx="2414225" cy="1176630"/>
          </a:xfrm>
          <a:prstGeom prst="rect">
            <a:avLst/>
          </a:prstGeom>
        </p:spPr>
      </p:pic>
    </p:spTree>
    <p:extLst>
      <p:ext uri="{BB962C8B-B14F-4D97-AF65-F5344CB8AC3E}">
        <p14:creationId xmlns:p14="http://schemas.microsoft.com/office/powerpoint/2010/main" val="2290784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Top left">
            <a:extLst>
              <a:ext uri="{FF2B5EF4-FFF2-40B4-BE49-F238E27FC236}">
                <a16:creationId xmlns:a16="http://schemas.microsoft.com/office/drawing/2014/main" id="{C1417085-7224-404E-9D3E-269477E61F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9" name="Freeform: Shape 18">
              <a:extLst>
                <a:ext uri="{FF2B5EF4-FFF2-40B4-BE49-F238E27FC236}">
                  <a16:creationId xmlns:a16="http://schemas.microsoft.com/office/drawing/2014/main" id="{E684DD15-D48B-4D40-BA4B-9012D7A55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Freeform: Shape 19">
              <a:extLst>
                <a:ext uri="{FF2B5EF4-FFF2-40B4-BE49-F238E27FC236}">
                  <a16:creationId xmlns:a16="http://schemas.microsoft.com/office/drawing/2014/main" id="{B01B91E3-4178-4CD7-9C50-4F7D6797C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08BE1E54-3A19-4F50-AD37-D2D2B5EE4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4D987A71-72C5-41B1-B5EB-46F42239F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E4E09007-5920-4E40-B869-34BFE5C67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00B9F8EB-385F-4740-AA07-516C1CF36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A98CE05E-585B-45D6-8F63-C01C40730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571081E5-5CEC-4F77-928E-360773A7D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11107C6D-4206-26ED-6110-0B6E8C95549A}"/>
              </a:ext>
            </a:extLst>
          </p:cNvPr>
          <p:cNvSpPr>
            <a:spLocks noGrp="1"/>
          </p:cNvSpPr>
          <p:nvPr>
            <p:ph type="title"/>
          </p:nvPr>
        </p:nvSpPr>
        <p:spPr>
          <a:xfrm>
            <a:off x="1196657" y="1439183"/>
            <a:ext cx="9795638" cy="1645419"/>
          </a:xfrm>
        </p:spPr>
        <p:txBody>
          <a:bodyPr anchor="b">
            <a:normAutofit/>
          </a:bodyPr>
          <a:lstStyle/>
          <a:p>
            <a:pPr algn="ctr">
              <a:lnSpc>
                <a:spcPct val="90000"/>
              </a:lnSpc>
            </a:pPr>
            <a:r>
              <a:rPr lang="id-ID" sz="3700" dirty="0"/>
              <a:t>Realisasi dan Visualisasi Model deteksi Helm Pengendara</a:t>
            </a:r>
            <a:br>
              <a:rPr lang="en-US" sz="3700" dirty="0"/>
            </a:br>
            <a:endParaRPr lang="id-ID" sz="3700" dirty="0"/>
          </a:p>
        </p:txBody>
      </p:sp>
      <p:grpSp>
        <p:nvGrpSpPr>
          <p:cNvPr id="28" name="Bottom Right">
            <a:extLst>
              <a:ext uri="{FF2B5EF4-FFF2-40B4-BE49-F238E27FC236}">
                <a16:creationId xmlns:a16="http://schemas.microsoft.com/office/drawing/2014/main" id="{8C3B0FEB-AA13-4B61-B9DC-8D9E08171E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9" name="Graphic 157">
              <a:extLst>
                <a:ext uri="{FF2B5EF4-FFF2-40B4-BE49-F238E27FC236}">
                  <a16:creationId xmlns:a16="http://schemas.microsoft.com/office/drawing/2014/main" id="{EF6C25BB-68A2-4B52-ADE2-CE34A6C5B9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31" name="Freeform: Shape 30">
                <a:extLst>
                  <a:ext uri="{FF2B5EF4-FFF2-40B4-BE49-F238E27FC236}">
                    <a16:creationId xmlns:a16="http://schemas.microsoft.com/office/drawing/2014/main" id="{F5ED1DA8-01F1-4C75-95D7-18EA18788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9969528A-8CF2-4902-AFB8-AC490F3E33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530BEE45-0FFA-45ED-9D74-8199F5B2E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Shape 33">
                <a:extLst>
                  <a:ext uri="{FF2B5EF4-FFF2-40B4-BE49-F238E27FC236}">
                    <a16:creationId xmlns:a16="http://schemas.microsoft.com/office/drawing/2014/main" id="{7D81C120-99E8-4419-AF8A-0D6B883E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Shape 34">
                <a:extLst>
                  <a:ext uri="{FF2B5EF4-FFF2-40B4-BE49-F238E27FC236}">
                    <a16:creationId xmlns:a16="http://schemas.microsoft.com/office/drawing/2014/main" id="{2DCFBA1D-3B32-4D7B-B896-BF9116C53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Shape 35">
                <a:extLst>
                  <a:ext uri="{FF2B5EF4-FFF2-40B4-BE49-F238E27FC236}">
                    <a16:creationId xmlns:a16="http://schemas.microsoft.com/office/drawing/2014/main" id="{44F4CC35-967A-47C5-A827-4E2782AC2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Shape 36">
                <a:extLst>
                  <a:ext uri="{FF2B5EF4-FFF2-40B4-BE49-F238E27FC236}">
                    <a16:creationId xmlns:a16="http://schemas.microsoft.com/office/drawing/2014/main" id="{BB895AFD-229B-41CA-8F7D-1F26AD709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30" name="Freeform: Shape 29">
              <a:extLst>
                <a:ext uri="{FF2B5EF4-FFF2-40B4-BE49-F238E27FC236}">
                  <a16:creationId xmlns:a16="http://schemas.microsoft.com/office/drawing/2014/main" id="{F77D1093-0AA4-4A7F-B19C-B14F0593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5" name="image55.jpeg" descr="Two people riding a motorcycle  Description automatically generated with medium confidence">
            <a:extLst>
              <a:ext uri="{FF2B5EF4-FFF2-40B4-BE49-F238E27FC236}">
                <a16:creationId xmlns:a16="http://schemas.microsoft.com/office/drawing/2014/main" id="{75C1F2C3-CF56-AA1D-CC81-679434D00BBD}"/>
              </a:ext>
            </a:extLst>
          </p:cNvPr>
          <p:cNvPicPr>
            <a:picLocks noChangeAspect="1"/>
          </p:cNvPicPr>
          <p:nvPr/>
        </p:nvPicPr>
        <p:blipFill>
          <a:blip r:embed="rId2" cstate="print"/>
          <a:stretch>
            <a:fillRect/>
          </a:stretch>
        </p:blipFill>
        <p:spPr>
          <a:xfrm>
            <a:off x="400031" y="3887934"/>
            <a:ext cx="2396994" cy="2396994"/>
          </a:xfrm>
          <a:prstGeom prst="rect">
            <a:avLst/>
          </a:prstGeom>
        </p:spPr>
      </p:pic>
      <p:pic>
        <p:nvPicPr>
          <p:cNvPr id="4" name="image53.jpeg" descr="A picture containing text, skiing, person, head covering  Description automatically generated">
            <a:extLst>
              <a:ext uri="{FF2B5EF4-FFF2-40B4-BE49-F238E27FC236}">
                <a16:creationId xmlns:a16="http://schemas.microsoft.com/office/drawing/2014/main" id="{3E670B56-5EBF-95D2-EE29-4AD7C474DEEE}"/>
              </a:ext>
            </a:extLst>
          </p:cNvPr>
          <p:cNvPicPr>
            <a:picLocks noChangeAspect="1"/>
          </p:cNvPicPr>
          <p:nvPr/>
        </p:nvPicPr>
        <p:blipFill>
          <a:blip r:embed="rId3" cstate="print"/>
          <a:stretch>
            <a:fillRect/>
          </a:stretch>
        </p:blipFill>
        <p:spPr>
          <a:xfrm>
            <a:off x="3405199" y="3887934"/>
            <a:ext cx="2396994" cy="2396994"/>
          </a:xfrm>
          <a:prstGeom prst="rect">
            <a:avLst/>
          </a:prstGeom>
        </p:spPr>
      </p:pic>
      <p:pic>
        <p:nvPicPr>
          <p:cNvPr id="7" name="Picture 6">
            <a:extLst>
              <a:ext uri="{FF2B5EF4-FFF2-40B4-BE49-F238E27FC236}">
                <a16:creationId xmlns:a16="http://schemas.microsoft.com/office/drawing/2014/main" id="{CC4D64BD-6292-9FA4-B40D-CEE41D4DC2DF}"/>
              </a:ext>
            </a:extLst>
          </p:cNvPr>
          <p:cNvPicPr>
            <a:picLocks noChangeAspect="1"/>
          </p:cNvPicPr>
          <p:nvPr/>
        </p:nvPicPr>
        <p:blipFill>
          <a:blip r:embed="rId4"/>
          <a:stretch>
            <a:fillRect/>
          </a:stretch>
        </p:blipFill>
        <p:spPr>
          <a:xfrm>
            <a:off x="6268139" y="3887934"/>
            <a:ext cx="2652295" cy="2396994"/>
          </a:xfrm>
          <a:prstGeom prst="rect">
            <a:avLst/>
          </a:prstGeom>
        </p:spPr>
      </p:pic>
      <p:pic>
        <p:nvPicPr>
          <p:cNvPr id="6" name="Picture 5">
            <a:extLst>
              <a:ext uri="{FF2B5EF4-FFF2-40B4-BE49-F238E27FC236}">
                <a16:creationId xmlns:a16="http://schemas.microsoft.com/office/drawing/2014/main" id="{A22FB79C-BEE7-4737-A850-C4B84F4CFF1C}"/>
              </a:ext>
            </a:extLst>
          </p:cNvPr>
          <p:cNvPicPr>
            <a:picLocks noChangeAspect="1"/>
          </p:cNvPicPr>
          <p:nvPr/>
        </p:nvPicPr>
        <p:blipFill>
          <a:blip r:embed="rId5"/>
          <a:stretch>
            <a:fillRect/>
          </a:stretch>
        </p:blipFill>
        <p:spPr>
          <a:xfrm>
            <a:off x="9185433" y="4057177"/>
            <a:ext cx="2799572" cy="2058508"/>
          </a:xfrm>
          <a:prstGeom prst="rect">
            <a:avLst/>
          </a:prstGeom>
        </p:spPr>
      </p:pic>
      <p:pic>
        <p:nvPicPr>
          <p:cNvPr id="8" name="Picture 7">
            <a:extLst>
              <a:ext uri="{FF2B5EF4-FFF2-40B4-BE49-F238E27FC236}">
                <a16:creationId xmlns:a16="http://schemas.microsoft.com/office/drawing/2014/main" id="{7C2E34FC-D32D-E228-909E-503738CDA2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3091461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E157-1EA0-DDC3-0160-D54A3C2B30D2}"/>
              </a:ext>
            </a:extLst>
          </p:cNvPr>
          <p:cNvSpPr>
            <a:spLocks noGrp="1"/>
          </p:cNvSpPr>
          <p:nvPr>
            <p:ph type="title"/>
          </p:nvPr>
        </p:nvSpPr>
        <p:spPr/>
        <p:txBody>
          <a:bodyPr>
            <a:normAutofit fontScale="90000"/>
          </a:bodyPr>
          <a:lstStyle/>
          <a:p>
            <a:r>
              <a:rPr lang="id-ID" sz="3100" dirty="0"/>
              <a:t>Realisasi dan Visualisasi Model deteksi Plat Nomor Kendaraan</a:t>
            </a:r>
            <a:br>
              <a:rPr lang="en-US" dirty="0"/>
            </a:br>
            <a:endParaRPr lang="id-ID" dirty="0"/>
          </a:p>
        </p:txBody>
      </p:sp>
      <p:pic>
        <p:nvPicPr>
          <p:cNvPr id="4" name="image67.jpeg" descr="A black car on a road  Description automatically generated with low confidence">
            <a:extLst>
              <a:ext uri="{FF2B5EF4-FFF2-40B4-BE49-F238E27FC236}">
                <a16:creationId xmlns:a16="http://schemas.microsoft.com/office/drawing/2014/main" id="{6D974BE6-32FF-E682-9026-FC2E9D1EF1C6}"/>
              </a:ext>
            </a:extLst>
          </p:cNvPr>
          <p:cNvPicPr>
            <a:picLocks noGrp="1" noChangeAspect="1"/>
          </p:cNvPicPr>
          <p:nvPr>
            <p:ph idx="1"/>
          </p:nvPr>
        </p:nvPicPr>
        <p:blipFill>
          <a:blip r:embed="rId2" cstate="print"/>
          <a:stretch>
            <a:fillRect/>
          </a:stretch>
        </p:blipFill>
        <p:spPr>
          <a:xfrm>
            <a:off x="598914" y="1157053"/>
            <a:ext cx="3810000" cy="2143125"/>
          </a:xfrm>
          <a:prstGeom prst="rect">
            <a:avLst/>
          </a:prstGeom>
        </p:spPr>
      </p:pic>
      <p:pic>
        <p:nvPicPr>
          <p:cNvPr id="5" name="image68.jpeg" descr="A black car driving on a road  Description automatically generated with low confidence">
            <a:extLst>
              <a:ext uri="{FF2B5EF4-FFF2-40B4-BE49-F238E27FC236}">
                <a16:creationId xmlns:a16="http://schemas.microsoft.com/office/drawing/2014/main" id="{40099079-B8D6-95E4-9D6B-7F470F3406A9}"/>
              </a:ext>
            </a:extLst>
          </p:cNvPr>
          <p:cNvPicPr>
            <a:picLocks noChangeAspect="1"/>
          </p:cNvPicPr>
          <p:nvPr/>
        </p:nvPicPr>
        <p:blipFill>
          <a:blip r:embed="rId3" cstate="print"/>
          <a:stretch>
            <a:fillRect/>
          </a:stretch>
        </p:blipFill>
        <p:spPr>
          <a:xfrm>
            <a:off x="598914" y="3258925"/>
            <a:ext cx="3810000" cy="2164981"/>
          </a:xfrm>
          <a:prstGeom prst="rect">
            <a:avLst/>
          </a:prstGeom>
        </p:spPr>
      </p:pic>
      <p:pic>
        <p:nvPicPr>
          <p:cNvPr id="6" name="image69.jpeg" descr="Text  Description automatically generated">
            <a:extLst>
              <a:ext uri="{FF2B5EF4-FFF2-40B4-BE49-F238E27FC236}">
                <a16:creationId xmlns:a16="http://schemas.microsoft.com/office/drawing/2014/main" id="{171C96C7-A24C-ADC8-3095-69CCE839023B}"/>
              </a:ext>
            </a:extLst>
          </p:cNvPr>
          <p:cNvPicPr>
            <a:picLocks noChangeAspect="1"/>
          </p:cNvPicPr>
          <p:nvPr/>
        </p:nvPicPr>
        <p:blipFill>
          <a:blip r:embed="rId4" cstate="print"/>
          <a:stretch>
            <a:fillRect/>
          </a:stretch>
        </p:blipFill>
        <p:spPr>
          <a:xfrm>
            <a:off x="4429070" y="1147768"/>
            <a:ext cx="3830156" cy="2101873"/>
          </a:xfrm>
          <a:prstGeom prst="rect">
            <a:avLst/>
          </a:prstGeom>
        </p:spPr>
      </p:pic>
      <p:pic>
        <p:nvPicPr>
          <p:cNvPr id="8" name="image71.jpeg" descr="A picture containing text, indoor, crossword puzzle, tiled  Description automatically generated">
            <a:extLst>
              <a:ext uri="{FF2B5EF4-FFF2-40B4-BE49-F238E27FC236}">
                <a16:creationId xmlns:a16="http://schemas.microsoft.com/office/drawing/2014/main" id="{9349959C-A2A9-74CE-B0B8-620BBA420D9D}"/>
              </a:ext>
            </a:extLst>
          </p:cNvPr>
          <p:cNvPicPr>
            <a:picLocks noChangeAspect="1"/>
          </p:cNvPicPr>
          <p:nvPr/>
        </p:nvPicPr>
        <p:blipFill>
          <a:blip r:embed="rId5" cstate="print"/>
          <a:stretch>
            <a:fillRect/>
          </a:stretch>
        </p:blipFill>
        <p:spPr>
          <a:xfrm>
            <a:off x="8218914" y="1126519"/>
            <a:ext cx="3952930" cy="2082475"/>
          </a:xfrm>
          <a:prstGeom prst="rect">
            <a:avLst/>
          </a:prstGeom>
        </p:spPr>
      </p:pic>
      <p:pic>
        <p:nvPicPr>
          <p:cNvPr id="10" name="Picture 9">
            <a:extLst>
              <a:ext uri="{FF2B5EF4-FFF2-40B4-BE49-F238E27FC236}">
                <a16:creationId xmlns:a16="http://schemas.microsoft.com/office/drawing/2014/main" id="{45CD26F7-9391-56EA-0ED6-7A20DDEFF7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77775" y="5657463"/>
            <a:ext cx="2414225" cy="1176630"/>
          </a:xfrm>
          <a:prstGeom prst="rect">
            <a:avLst/>
          </a:prstGeom>
        </p:spPr>
      </p:pic>
      <p:pic>
        <p:nvPicPr>
          <p:cNvPr id="12" name="image70.png" descr="Graphical user interface, application, Teams  Description automatically generated">
            <a:extLst>
              <a:ext uri="{FF2B5EF4-FFF2-40B4-BE49-F238E27FC236}">
                <a16:creationId xmlns:a16="http://schemas.microsoft.com/office/drawing/2014/main" id="{5EC12795-D6AD-F8C9-1841-E9925E97D501}"/>
              </a:ext>
            </a:extLst>
          </p:cNvPr>
          <p:cNvPicPr>
            <a:picLocks noChangeAspect="1"/>
          </p:cNvPicPr>
          <p:nvPr/>
        </p:nvPicPr>
        <p:blipFill>
          <a:blip r:embed="rId7" cstate="print"/>
          <a:stretch>
            <a:fillRect/>
          </a:stretch>
        </p:blipFill>
        <p:spPr>
          <a:xfrm>
            <a:off x="4429070" y="3232768"/>
            <a:ext cx="3810000" cy="2156231"/>
          </a:xfrm>
          <a:prstGeom prst="rect">
            <a:avLst/>
          </a:prstGeom>
        </p:spPr>
      </p:pic>
      <p:pic>
        <p:nvPicPr>
          <p:cNvPr id="14" name="image72.jpeg" descr="A black car on a road  Description automatically generated with medium confidence">
            <a:extLst>
              <a:ext uri="{FF2B5EF4-FFF2-40B4-BE49-F238E27FC236}">
                <a16:creationId xmlns:a16="http://schemas.microsoft.com/office/drawing/2014/main" id="{8F625BEE-D234-02A7-6DC8-89C45114AE51}"/>
              </a:ext>
            </a:extLst>
          </p:cNvPr>
          <p:cNvPicPr>
            <a:picLocks noChangeAspect="1"/>
          </p:cNvPicPr>
          <p:nvPr/>
        </p:nvPicPr>
        <p:blipFill>
          <a:blip r:embed="rId8" cstate="print"/>
          <a:stretch>
            <a:fillRect/>
          </a:stretch>
        </p:blipFill>
        <p:spPr>
          <a:xfrm>
            <a:off x="8218914" y="3208994"/>
            <a:ext cx="3952930" cy="2180005"/>
          </a:xfrm>
          <a:prstGeom prst="rect">
            <a:avLst/>
          </a:prstGeom>
        </p:spPr>
      </p:pic>
    </p:spTree>
    <p:extLst>
      <p:ext uri="{BB962C8B-B14F-4D97-AF65-F5344CB8AC3E}">
        <p14:creationId xmlns:p14="http://schemas.microsoft.com/office/powerpoint/2010/main" val="1051683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3" name="Freeform: Shape 11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15" name="Freeform: Shape 11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17" name="Freeform: Shape 11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20" name="Freeform: Shape 11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25" name="Freeform: Shape 12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26" name="Freeform: Shape 12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2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29" name="Freeform: Shape 12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0" name="Freeform: Shape 12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3" name="Freeform: Shape 13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4" name="Freeform: Shape 13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5" name="Freeform: Shape 13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37" name="Rectangle 13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9" name="Rectangle 138">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1" name="Top left">
            <a:extLst>
              <a:ext uri="{FF2B5EF4-FFF2-40B4-BE49-F238E27FC236}">
                <a16:creationId xmlns:a16="http://schemas.microsoft.com/office/drawing/2014/main" id="{76C57F27-5AD9-48AC-8DF4-740C7FFA86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2" name="Freeform: Shape 141">
              <a:extLst>
                <a:ext uri="{FF2B5EF4-FFF2-40B4-BE49-F238E27FC236}">
                  <a16:creationId xmlns:a16="http://schemas.microsoft.com/office/drawing/2014/main" id="{08B8F795-A3F3-4167-92AE-99E87718C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3" name="Freeform: Shape 142">
              <a:extLst>
                <a:ext uri="{FF2B5EF4-FFF2-40B4-BE49-F238E27FC236}">
                  <a16:creationId xmlns:a16="http://schemas.microsoft.com/office/drawing/2014/main" id="{3B80631A-159B-4376-BAE0-B0A79759B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4" name="Freeform: Shape 143">
              <a:extLst>
                <a:ext uri="{FF2B5EF4-FFF2-40B4-BE49-F238E27FC236}">
                  <a16:creationId xmlns:a16="http://schemas.microsoft.com/office/drawing/2014/main" id="{FDC0E3EC-FD85-44A0-A7EC-B45422105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5" name="Freeform: Shape 144">
              <a:extLst>
                <a:ext uri="{FF2B5EF4-FFF2-40B4-BE49-F238E27FC236}">
                  <a16:creationId xmlns:a16="http://schemas.microsoft.com/office/drawing/2014/main" id="{CBAA6CA5-1890-4BCA-BB3E-35570EB3E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6" name="Freeform: Shape 145">
              <a:extLst>
                <a:ext uri="{FF2B5EF4-FFF2-40B4-BE49-F238E27FC236}">
                  <a16:creationId xmlns:a16="http://schemas.microsoft.com/office/drawing/2014/main" id="{2F29A863-C1B4-4FA5-BE70-56C5D32C36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Freeform: Shape 146">
              <a:extLst>
                <a:ext uri="{FF2B5EF4-FFF2-40B4-BE49-F238E27FC236}">
                  <a16:creationId xmlns:a16="http://schemas.microsoft.com/office/drawing/2014/main" id="{DE37E4F1-D06F-4EA7-BAF7-28F90A86E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8" name="Freeform: Shape 147">
              <a:extLst>
                <a:ext uri="{FF2B5EF4-FFF2-40B4-BE49-F238E27FC236}">
                  <a16:creationId xmlns:a16="http://schemas.microsoft.com/office/drawing/2014/main" id="{2B02F5DA-9B92-477E-AD0E-0FFFA288C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Shape 148">
              <a:extLst>
                <a:ext uri="{FF2B5EF4-FFF2-40B4-BE49-F238E27FC236}">
                  <a16:creationId xmlns:a16="http://schemas.microsoft.com/office/drawing/2014/main" id="{76710BBF-A9B3-4872-95A0-D6228146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E977BB48-6E35-09B9-A371-051BF2E098FD}"/>
              </a:ext>
            </a:extLst>
          </p:cNvPr>
          <p:cNvSpPr>
            <a:spLocks noGrp="1"/>
          </p:cNvSpPr>
          <p:nvPr>
            <p:ph type="title"/>
          </p:nvPr>
        </p:nvSpPr>
        <p:spPr>
          <a:xfrm>
            <a:off x="996275" y="570602"/>
            <a:ext cx="5996619" cy="2226076"/>
          </a:xfrm>
        </p:spPr>
        <p:txBody>
          <a:bodyPr vert="horz" lIns="91440" tIns="45720" rIns="91440" bIns="45720" rtlCol="0" anchor="ctr">
            <a:normAutofit/>
          </a:bodyPr>
          <a:lstStyle/>
          <a:p>
            <a:pPr>
              <a:lnSpc>
                <a:spcPct val="90000"/>
              </a:lnSpc>
            </a:pPr>
            <a:r>
              <a:rPr lang="en-US" sz="3800" kern="1200" dirty="0" err="1">
                <a:solidFill>
                  <a:schemeClr val="tx2"/>
                </a:solidFill>
                <a:latin typeface="+mj-lt"/>
                <a:ea typeface="+mj-ea"/>
                <a:cs typeface="+mj-cs"/>
              </a:rPr>
              <a:t>Realisasi</a:t>
            </a:r>
            <a:r>
              <a:rPr lang="en-US" sz="3800" kern="1200" dirty="0">
                <a:solidFill>
                  <a:schemeClr val="tx2"/>
                </a:solidFill>
                <a:latin typeface="+mj-lt"/>
                <a:ea typeface="+mj-ea"/>
                <a:cs typeface="+mj-cs"/>
              </a:rPr>
              <a:t> dan </a:t>
            </a:r>
            <a:r>
              <a:rPr lang="en-US" sz="3800" kern="1200" dirty="0" err="1">
                <a:solidFill>
                  <a:schemeClr val="tx2"/>
                </a:solidFill>
                <a:latin typeface="+mj-lt"/>
                <a:ea typeface="+mj-ea"/>
                <a:cs typeface="+mj-cs"/>
              </a:rPr>
              <a:t>Visualisasi</a:t>
            </a:r>
            <a:r>
              <a:rPr lang="en-US" sz="3800" kern="1200" dirty="0">
                <a:solidFill>
                  <a:schemeClr val="tx2"/>
                </a:solidFill>
                <a:latin typeface="+mj-lt"/>
                <a:ea typeface="+mj-ea"/>
                <a:cs typeface="+mj-cs"/>
              </a:rPr>
              <a:t> Model </a:t>
            </a:r>
            <a:r>
              <a:rPr lang="en-US" sz="3800" kern="1200" dirty="0" err="1">
                <a:solidFill>
                  <a:schemeClr val="tx2"/>
                </a:solidFill>
                <a:latin typeface="+mj-lt"/>
                <a:ea typeface="+mj-ea"/>
                <a:cs typeface="+mj-cs"/>
              </a:rPr>
              <a:t>deteksi</a:t>
            </a:r>
            <a:r>
              <a:rPr lang="en-US" sz="3800" kern="1200" dirty="0">
                <a:solidFill>
                  <a:schemeClr val="tx2"/>
                </a:solidFill>
                <a:latin typeface="+mj-lt"/>
                <a:ea typeface="+mj-ea"/>
                <a:cs typeface="+mj-cs"/>
              </a:rPr>
              <a:t> </a:t>
            </a:r>
            <a:r>
              <a:rPr lang="en-US" sz="3800" kern="1200" dirty="0" err="1">
                <a:solidFill>
                  <a:schemeClr val="tx2"/>
                </a:solidFill>
                <a:latin typeface="+mj-lt"/>
                <a:ea typeface="+mj-ea"/>
                <a:cs typeface="+mj-cs"/>
              </a:rPr>
              <a:t>Kecepatan</a:t>
            </a:r>
            <a:r>
              <a:rPr lang="en-US" sz="3800" kern="1200" dirty="0">
                <a:solidFill>
                  <a:schemeClr val="tx2"/>
                </a:solidFill>
                <a:latin typeface="+mj-lt"/>
                <a:ea typeface="+mj-ea"/>
                <a:cs typeface="+mj-cs"/>
              </a:rPr>
              <a:t> </a:t>
            </a:r>
            <a:r>
              <a:rPr lang="en-US" sz="3800" kern="1200" dirty="0" err="1">
                <a:solidFill>
                  <a:schemeClr val="tx2"/>
                </a:solidFill>
                <a:latin typeface="+mj-lt"/>
                <a:ea typeface="+mj-ea"/>
                <a:cs typeface="+mj-cs"/>
              </a:rPr>
              <a:t>Kendaraan</a:t>
            </a:r>
            <a:br>
              <a:rPr lang="en-US" sz="3800" kern="1200" dirty="0">
                <a:solidFill>
                  <a:schemeClr val="tx2"/>
                </a:solidFill>
                <a:latin typeface="+mj-lt"/>
                <a:ea typeface="+mj-ea"/>
                <a:cs typeface="+mj-cs"/>
              </a:rPr>
            </a:br>
            <a:endParaRPr lang="en-US" sz="3800" kern="1200" dirty="0">
              <a:solidFill>
                <a:schemeClr val="tx2"/>
              </a:solidFill>
              <a:latin typeface="+mj-lt"/>
              <a:ea typeface="+mj-ea"/>
              <a:cs typeface="+mj-cs"/>
            </a:endParaRPr>
          </a:p>
        </p:txBody>
      </p:sp>
      <p:grpSp>
        <p:nvGrpSpPr>
          <p:cNvPr id="151" name="Cross">
            <a:extLst>
              <a:ext uri="{FF2B5EF4-FFF2-40B4-BE49-F238E27FC236}">
                <a16:creationId xmlns:a16="http://schemas.microsoft.com/office/drawing/2014/main" id="{8470ADF7-086F-4892-83D9-4F8B12F300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52" name="Straight Connector 151">
              <a:extLst>
                <a:ext uri="{FF2B5EF4-FFF2-40B4-BE49-F238E27FC236}">
                  <a16:creationId xmlns:a16="http://schemas.microsoft.com/office/drawing/2014/main" id="{FAB0C2AC-04D6-48CC-843B-3C8A97D945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53" name="Straight Connector 152">
              <a:extLst>
                <a:ext uri="{FF2B5EF4-FFF2-40B4-BE49-F238E27FC236}">
                  <a16:creationId xmlns:a16="http://schemas.microsoft.com/office/drawing/2014/main" id="{2FAA374E-111C-41A1-8959-A1CE138030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6" name="image133.jpeg" descr="A screenshot of a video game  Description automatically generated with medium confidence">
            <a:extLst>
              <a:ext uri="{FF2B5EF4-FFF2-40B4-BE49-F238E27FC236}">
                <a16:creationId xmlns:a16="http://schemas.microsoft.com/office/drawing/2014/main" id="{02F7A364-236C-EFB5-9B94-06E4B4FEC315}"/>
              </a:ext>
            </a:extLst>
          </p:cNvPr>
          <p:cNvPicPr>
            <a:picLocks noChangeAspect="1"/>
          </p:cNvPicPr>
          <p:nvPr/>
        </p:nvPicPr>
        <p:blipFill>
          <a:blip r:embed="rId2" cstate="print"/>
          <a:stretch>
            <a:fillRect/>
          </a:stretch>
        </p:blipFill>
        <p:spPr>
          <a:xfrm>
            <a:off x="791661" y="2966127"/>
            <a:ext cx="2606234" cy="3318801"/>
          </a:xfrm>
          <a:prstGeom prst="rect">
            <a:avLst/>
          </a:prstGeom>
        </p:spPr>
      </p:pic>
      <p:pic>
        <p:nvPicPr>
          <p:cNvPr id="4" name="image78.jpeg" descr="A picture containing text, way, road, scene  Description automatically generated">
            <a:extLst>
              <a:ext uri="{FF2B5EF4-FFF2-40B4-BE49-F238E27FC236}">
                <a16:creationId xmlns:a16="http://schemas.microsoft.com/office/drawing/2014/main" id="{F80E6966-2339-DB6B-3BFA-4B9AFC7456F3}"/>
              </a:ext>
            </a:extLst>
          </p:cNvPr>
          <p:cNvPicPr>
            <a:picLocks noGrp="1" noChangeAspect="1"/>
          </p:cNvPicPr>
          <p:nvPr>
            <p:ph idx="1"/>
          </p:nvPr>
        </p:nvPicPr>
        <p:blipFill>
          <a:blip r:embed="rId3" cstate="print"/>
          <a:stretch>
            <a:fillRect/>
          </a:stretch>
        </p:blipFill>
        <p:spPr>
          <a:xfrm>
            <a:off x="4196495" y="3003985"/>
            <a:ext cx="3792072" cy="3243085"/>
          </a:xfrm>
          <a:prstGeom prst="rect">
            <a:avLst/>
          </a:prstGeom>
        </p:spPr>
      </p:pic>
      <p:pic>
        <p:nvPicPr>
          <p:cNvPr id="5" name="image132.jpeg" descr="A collage of a car  Description automatically generated with low confidence">
            <a:extLst>
              <a:ext uri="{FF2B5EF4-FFF2-40B4-BE49-F238E27FC236}">
                <a16:creationId xmlns:a16="http://schemas.microsoft.com/office/drawing/2014/main" id="{C96595ED-AC38-868C-834C-5010D6D36F44}"/>
              </a:ext>
            </a:extLst>
          </p:cNvPr>
          <p:cNvPicPr>
            <a:picLocks noChangeAspect="1"/>
          </p:cNvPicPr>
          <p:nvPr/>
        </p:nvPicPr>
        <p:blipFill>
          <a:blip r:embed="rId4" cstate="print"/>
          <a:stretch>
            <a:fillRect/>
          </a:stretch>
        </p:blipFill>
        <p:spPr>
          <a:xfrm>
            <a:off x="8194247" y="3069397"/>
            <a:ext cx="3792072" cy="3112260"/>
          </a:xfrm>
          <a:prstGeom prst="rect">
            <a:avLst/>
          </a:prstGeom>
        </p:spPr>
      </p:pic>
      <p:grpSp>
        <p:nvGrpSpPr>
          <p:cNvPr id="155" name="Bottom Right">
            <a:extLst>
              <a:ext uri="{FF2B5EF4-FFF2-40B4-BE49-F238E27FC236}">
                <a16:creationId xmlns:a16="http://schemas.microsoft.com/office/drawing/2014/main" id="{D9A7A519-71A4-4A41-A58F-BAF3422047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156" name="Graphic 157">
              <a:extLst>
                <a:ext uri="{FF2B5EF4-FFF2-40B4-BE49-F238E27FC236}">
                  <a16:creationId xmlns:a16="http://schemas.microsoft.com/office/drawing/2014/main" id="{204C6FE8-57D6-4A3D-B230-D39F9454BE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158" name="Freeform: Shape 157">
                <a:extLst>
                  <a:ext uri="{FF2B5EF4-FFF2-40B4-BE49-F238E27FC236}">
                    <a16:creationId xmlns:a16="http://schemas.microsoft.com/office/drawing/2014/main" id="{B1EDCFD9-3062-4150-A0BC-560637325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9" name="Freeform: Shape 158">
                <a:extLst>
                  <a:ext uri="{FF2B5EF4-FFF2-40B4-BE49-F238E27FC236}">
                    <a16:creationId xmlns:a16="http://schemas.microsoft.com/office/drawing/2014/main" id="{969BE7B5-C4A9-4EB7-917F-834BDC614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0" name="Freeform: Shape 159">
                <a:extLst>
                  <a:ext uri="{FF2B5EF4-FFF2-40B4-BE49-F238E27FC236}">
                    <a16:creationId xmlns:a16="http://schemas.microsoft.com/office/drawing/2014/main" id="{6B1A948F-B003-48BE-B4FA-75BC14DF4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1" name="Freeform: Shape 160">
                <a:extLst>
                  <a:ext uri="{FF2B5EF4-FFF2-40B4-BE49-F238E27FC236}">
                    <a16:creationId xmlns:a16="http://schemas.microsoft.com/office/drawing/2014/main" id="{53599387-57C9-4F88-BA79-8BEE70832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2" name="Freeform: Shape 161">
                <a:extLst>
                  <a:ext uri="{FF2B5EF4-FFF2-40B4-BE49-F238E27FC236}">
                    <a16:creationId xmlns:a16="http://schemas.microsoft.com/office/drawing/2014/main" id="{BBBF697E-5DB8-4B76-B95B-7DAC565A4A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Shape 162">
                <a:extLst>
                  <a:ext uri="{FF2B5EF4-FFF2-40B4-BE49-F238E27FC236}">
                    <a16:creationId xmlns:a16="http://schemas.microsoft.com/office/drawing/2014/main" id="{8EB1E606-D23B-4E7E-A570-B91E919262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4" name="Freeform: Shape 163">
                <a:extLst>
                  <a:ext uri="{FF2B5EF4-FFF2-40B4-BE49-F238E27FC236}">
                    <a16:creationId xmlns:a16="http://schemas.microsoft.com/office/drawing/2014/main" id="{1DD23807-F77C-481C-B88F-CC7E6AF0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7" name="Freeform: Shape 156">
              <a:extLst>
                <a:ext uri="{FF2B5EF4-FFF2-40B4-BE49-F238E27FC236}">
                  <a16:creationId xmlns:a16="http://schemas.microsoft.com/office/drawing/2014/main" id="{BCA1D2D4-2A96-476A-A0DE-5A6BAEC0D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7" name="Picture 6">
            <a:extLst>
              <a:ext uri="{FF2B5EF4-FFF2-40B4-BE49-F238E27FC236}">
                <a16:creationId xmlns:a16="http://schemas.microsoft.com/office/drawing/2014/main" id="{887CC2A4-1AB7-F748-2A31-7CC5FAD438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3298217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367A-1D76-2B20-0592-4850D3163030}"/>
              </a:ext>
            </a:extLst>
          </p:cNvPr>
          <p:cNvSpPr>
            <a:spLocks noGrp="1"/>
          </p:cNvSpPr>
          <p:nvPr>
            <p:ph type="title"/>
          </p:nvPr>
        </p:nvSpPr>
        <p:spPr/>
        <p:txBody>
          <a:bodyPr/>
          <a:lstStyle/>
          <a:p>
            <a:r>
              <a:rPr lang="id-ID" dirty="0"/>
              <a:t>Prosedur Pengujian</a:t>
            </a:r>
          </a:p>
        </p:txBody>
      </p:sp>
      <p:sp>
        <p:nvSpPr>
          <p:cNvPr id="3" name="Content Placeholder 2">
            <a:extLst>
              <a:ext uri="{FF2B5EF4-FFF2-40B4-BE49-F238E27FC236}">
                <a16:creationId xmlns:a16="http://schemas.microsoft.com/office/drawing/2014/main" id="{3F7A9066-58EF-3B80-3C19-CD0803BDD8DA}"/>
              </a:ext>
            </a:extLst>
          </p:cNvPr>
          <p:cNvSpPr>
            <a:spLocks noGrp="1"/>
          </p:cNvSpPr>
          <p:nvPr>
            <p:ph idx="1"/>
          </p:nvPr>
        </p:nvSpPr>
        <p:spPr/>
        <p:txBody>
          <a:bodyPr/>
          <a:lstStyle/>
          <a:p>
            <a:pPr marL="342900" marR="1068705" lvl="0" indent="-342900" algn="just">
              <a:lnSpc>
                <a:spcPct val="150000"/>
              </a:lnSpc>
              <a:spcAft>
                <a:spcPts val="0"/>
              </a:spcAft>
              <a:buSzPts val="1200"/>
              <a:buFont typeface="Times New Roman" panose="02020603050405020304" pitchFamily="18" charset="0"/>
              <a:buAutoNum type="arabicPeriod"/>
              <a:tabLst>
                <a:tab pos="796925" algn="l"/>
              </a:tabLst>
            </a:pPr>
            <a:r>
              <a:rPr lang="id-ID" sz="1800" dirty="0">
                <a:effectLst/>
                <a:latin typeface="Times New Roman" panose="02020603050405020304" pitchFamily="18" charset="0"/>
                <a:ea typeface="Times New Roman" panose="02020603050405020304" pitchFamily="18" charset="0"/>
              </a:rPr>
              <a:t>Pengujian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dilakukan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untuk</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melihat</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seberapa</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baik</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model</a:t>
            </a:r>
            <a:r>
              <a:rPr lang="id-ID" sz="1800" spc="5" dirty="0">
                <a:effectLst/>
                <a:latin typeface="Times New Roman" panose="02020603050405020304" pitchFamily="18" charset="0"/>
                <a:ea typeface="Times New Roman" panose="02020603050405020304" pitchFamily="18" charset="0"/>
              </a:rPr>
              <a:t> </a:t>
            </a:r>
            <a:r>
              <a:rPr lang="id-ID" sz="1800" i="1" dirty="0">
                <a:effectLst/>
                <a:latin typeface="Times New Roman" panose="02020603050405020304" pitchFamily="18" charset="0"/>
                <a:ea typeface="Times New Roman" panose="02020603050405020304" pitchFamily="18" charset="0"/>
              </a:rPr>
              <a:t>machine</a:t>
            </a:r>
            <a:r>
              <a:rPr lang="id-ID" sz="1800" i="1" spc="5" dirty="0">
                <a:effectLst/>
                <a:latin typeface="Times New Roman" panose="02020603050405020304" pitchFamily="18" charset="0"/>
                <a:ea typeface="Times New Roman" panose="02020603050405020304" pitchFamily="18" charset="0"/>
              </a:rPr>
              <a:t> </a:t>
            </a:r>
            <a:r>
              <a:rPr lang="id-ID" sz="1800" i="1" dirty="0">
                <a:effectLst/>
                <a:latin typeface="Times New Roman" panose="02020603050405020304" pitchFamily="18" charset="0"/>
                <a:ea typeface="Times New Roman" panose="02020603050405020304" pitchFamily="18" charset="0"/>
              </a:rPr>
              <a:t>learning</a:t>
            </a:r>
            <a:r>
              <a:rPr lang="id-ID" sz="1800" i="1"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yang</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dibuat</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saya</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dengan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model</a:t>
            </a:r>
            <a:r>
              <a:rPr lang="id-ID" sz="1800" spc="5" dirty="0">
                <a:effectLst/>
                <a:latin typeface="Times New Roman" panose="02020603050405020304" pitchFamily="18" charset="0"/>
                <a:ea typeface="Times New Roman" panose="02020603050405020304" pitchFamily="18" charset="0"/>
              </a:rPr>
              <a:t> </a:t>
            </a:r>
            <a:r>
              <a:rPr lang="id-ID" sz="1800" i="1" dirty="0">
                <a:effectLst/>
                <a:latin typeface="Times New Roman" panose="02020603050405020304" pitchFamily="18" charset="0"/>
                <a:ea typeface="Times New Roman" panose="02020603050405020304" pitchFamily="18" charset="0"/>
              </a:rPr>
              <a:t>machine</a:t>
            </a:r>
            <a:r>
              <a:rPr lang="id-ID" sz="1800" i="1" spc="5" dirty="0">
                <a:effectLst/>
                <a:latin typeface="Times New Roman" panose="02020603050405020304" pitchFamily="18" charset="0"/>
                <a:ea typeface="Times New Roman" panose="02020603050405020304" pitchFamily="18" charset="0"/>
              </a:rPr>
              <a:t> </a:t>
            </a:r>
            <a:r>
              <a:rPr lang="id-ID" sz="1800" i="1" dirty="0">
                <a:effectLst/>
                <a:latin typeface="Times New Roman" panose="02020603050405020304" pitchFamily="18" charset="0"/>
                <a:ea typeface="Times New Roman" panose="02020603050405020304" pitchFamily="18" charset="0"/>
              </a:rPr>
              <a:t>learning</a:t>
            </a:r>
            <a:r>
              <a:rPr lang="id-ID" sz="1800" i="1"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yang</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dikembangkan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oleh</a:t>
            </a:r>
            <a:r>
              <a:rPr lang="id-ID" sz="1800" spc="-5" dirty="0">
                <a:effectLst/>
                <a:latin typeface="Times New Roman" panose="02020603050405020304" pitchFamily="18" charset="0"/>
                <a:ea typeface="Times New Roman" panose="02020603050405020304" pitchFamily="18" charset="0"/>
              </a:rPr>
              <a:t> </a:t>
            </a:r>
            <a:r>
              <a:rPr lang="id-ID" sz="1800" i="1" dirty="0">
                <a:effectLst/>
                <a:latin typeface="Times New Roman" panose="02020603050405020304" pitchFamily="18" charset="0"/>
                <a:ea typeface="Times New Roman" panose="02020603050405020304" pitchFamily="18" charset="0"/>
              </a:rPr>
              <a:t>artificial intelligence</a:t>
            </a:r>
            <a:r>
              <a:rPr lang="id-ID" sz="1800" i="1"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yakni automl</a:t>
            </a:r>
          </a:p>
          <a:p>
            <a:pPr marL="342900" marR="1067435" lvl="0" indent="-342900" algn="just">
              <a:lnSpc>
                <a:spcPct val="150000"/>
              </a:lnSpc>
              <a:spcAft>
                <a:spcPts val="0"/>
              </a:spcAft>
              <a:buSzPts val="1200"/>
              <a:buFont typeface="Times New Roman" panose="02020603050405020304" pitchFamily="18" charset="0"/>
              <a:buAutoNum type="arabicPeriod"/>
              <a:tabLst>
                <a:tab pos="796925" algn="l"/>
              </a:tabLst>
            </a:pPr>
            <a:r>
              <a:rPr lang="id-ID" sz="1800" dirty="0">
                <a:effectLst/>
                <a:latin typeface="Times New Roman" panose="02020603050405020304" pitchFamily="18" charset="0"/>
                <a:ea typeface="Times New Roman" panose="02020603050405020304" pitchFamily="18" charset="0"/>
              </a:rPr>
              <a:t>Pengujian dilakukan untuk melihat seberapa efektif model </a:t>
            </a:r>
            <a:r>
              <a:rPr lang="id-ID" sz="1800" i="1" dirty="0">
                <a:effectLst/>
                <a:latin typeface="Times New Roman" panose="02020603050405020304" pitchFamily="18" charset="0"/>
                <a:ea typeface="Times New Roman" panose="02020603050405020304" pitchFamily="18" charset="0"/>
              </a:rPr>
              <a:t>machine</a:t>
            </a:r>
            <a:r>
              <a:rPr lang="id-ID" sz="1800" i="1" spc="5" dirty="0">
                <a:effectLst/>
                <a:latin typeface="Times New Roman" panose="02020603050405020304" pitchFamily="18" charset="0"/>
                <a:ea typeface="Times New Roman" panose="02020603050405020304" pitchFamily="18" charset="0"/>
              </a:rPr>
              <a:t> </a:t>
            </a:r>
            <a:r>
              <a:rPr lang="id-ID" sz="1800" i="1" dirty="0">
                <a:effectLst/>
                <a:latin typeface="Times New Roman" panose="02020603050405020304" pitchFamily="18" charset="0"/>
                <a:ea typeface="Times New Roman" panose="02020603050405020304" pitchFamily="18" charset="0"/>
              </a:rPr>
              <a:t>learning</a:t>
            </a:r>
            <a:r>
              <a:rPr lang="id-ID" sz="1800" i="1"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yang</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dibuat</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saya</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dengan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model</a:t>
            </a:r>
            <a:r>
              <a:rPr lang="id-ID" sz="1800" spc="5" dirty="0">
                <a:effectLst/>
                <a:latin typeface="Times New Roman" panose="02020603050405020304" pitchFamily="18" charset="0"/>
                <a:ea typeface="Times New Roman" panose="02020603050405020304" pitchFamily="18" charset="0"/>
              </a:rPr>
              <a:t> </a:t>
            </a:r>
            <a:r>
              <a:rPr lang="id-ID" sz="1800" i="1" dirty="0">
                <a:effectLst/>
                <a:latin typeface="Times New Roman" panose="02020603050405020304" pitchFamily="18" charset="0"/>
                <a:ea typeface="Times New Roman" panose="02020603050405020304" pitchFamily="18" charset="0"/>
              </a:rPr>
              <a:t>machine</a:t>
            </a:r>
            <a:r>
              <a:rPr lang="id-ID" sz="1800" i="1" spc="5" dirty="0">
                <a:effectLst/>
                <a:latin typeface="Times New Roman" panose="02020603050405020304" pitchFamily="18" charset="0"/>
                <a:ea typeface="Times New Roman" panose="02020603050405020304" pitchFamily="18" charset="0"/>
              </a:rPr>
              <a:t> </a:t>
            </a:r>
            <a:r>
              <a:rPr lang="id-ID" sz="1800" i="1" dirty="0">
                <a:effectLst/>
                <a:latin typeface="Times New Roman" panose="02020603050405020304" pitchFamily="18" charset="0"/>
                <a:ea typeface="Times New Roman" panose="02020603050405020304" pitchFamily="18" charset="0"/>
              </a:rPr>
              <a:t>learning</a:t>
            </a:r>
            <a:r>
              <a:rPr lang="id-ID" sz="1800" i="1"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yang</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dikembangkan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oleh</a:t>
            </a:r>
            <a:r>
              <a:rPr lang="id-ID" sz="1800" spc="-5" dirty="0">
                <a:effectLst/>
                <a:latin typeface="Times New Roman" panose="02020603050405020304" pitchFamily="18" charset="0"/>
                <a:ea typeface="Times New Roman" panose="02020603050405020304" pitchFamily="18" charset="0"/>
              </a:rPr>
              <a:t> </a:t>
            </a:r>
            <a:r>
              <a:rPr lang="id-ID" sz="1800" i="1" dirty="0">
                <a:effectLst/>
                <a:latin typeface="Times New Roman" panose="02020603050405020304" pitchFamily="18" charset="0"/>
                <a:ea typeface="Times New Roman" panose="02020603050405020304" pitchFamily="18" charset="0"/>
              </a:rPr>
              <a:t>artificial intelligence </a:t>
            </a:r>
            <a:r>
              <a:rPr lang="id-ID" sz="1800" dirty="0">
                <a:effectLst/>
                <a:latin typeface="Times New Roman" panose="02020603050405020304" pitchFamily="18" charset="0"/>
                <a:ea typeface="Times New Roman" panose="02020603050405020304" pitchFamily="18" charset="0"/>
              </a:rPr>
              <a:t>yakni automl</a:t>
            </a:r>
          </a:p>
          <a:p>
            <a:pPr marL="342900" marR="1069340" lvl="0" indent="-342900" algn="just">
              <a:lnSpc>
                <a:spcPct val="150000"/>
              </a:lnSpc>
              <a:spcAft>
                <a:spcPts val="0"/>
              </a:spcAft>
              <a:buSzPts val="1200"/>
              <a:buFont typeface="Times New Roman" panose="02020603050405020304" pitchFamily="18" charset="0"/>
              <a:buAutoNum type="arabicPeriod"/>
              <a:tabLst>
                <a:tab pos="796925" algn="l"/>
              </a:tabLst>
            </a:pPr>
            <a:r>
              <a:rPr lang="id-ID" sz="1800" dirty="0">
                <a:effectLst/>
                <a:latin typeface="Times New Roman" panose="02020603050405020304" pitchFamily="18" charset="0"/>
                <a:ea typeface="Times New Roman" panose="02020603050405020304" pitchFamily="18" charset="0"/>
              </a:rPr>
              <a:t>Pengujian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dilakukan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untuk</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menilai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model</a:t>
            </a:r>
            <a:r>
              <a:rPr lang="id-ID" sz="1800" spc="5" dirty="0">
                <a:effectLst/>
                <a:latin typeface="Times New Roman" panose="02020603050405020304" pitchFamily="18" charset="0"/>
                <a:ea typeface="Times New Roman" panose="02020603050405020304" pitchFamily="18" charset="0"/>
              </a:rPr>
              <a:t> </a:t>
            </a:r>
            <a:r>
              <a:rPr lang="id-ID" sz="1800" i="1" dirty="0">
                <a:effectLst/>
                <a:latin typeface="Times New Roman" panose="02020603050405020304" pitchFamily="18" charset="0"/>
                <a:ea typeface="Times New Roman" panose="02020603050405020304" pitchFamily="18" charset="0"/>
              </a:rPr>
              <a:t>machine</a:t>
            </a:r>
            <a:r>
              <a:rPr lang="id-ID" sz="1800" i="1" spc="5" dirty="0">
                <a:effectLst/>
                <a:latin typeface="Times New Roman" panose="02020603050405020304" pitchFamily="18" charset="0"/>
                <a:ea typeface="Times New Roman" panose="02020603050405020304" pitchFamily="18" charset="0"/>
              </a:rPr>
              <a:t> </a:t>
            </a:r>
            <a:r>
              <a:rPr lang="id-ID" sz="1800" i="1" dirty="0">
                <a:effectLst/>
                <a:latin typeface="Times New Roman" panose="02020603050405020304" pitchFamily="18" charset="0"/>
                <a:ea typeface="Times New Roman" panose="02020603050405020304" pitchFamily="18" charset="0"/>
              </a:rPr>
              <a:t>learning</a:t>
            </a:r>
            <a:r>
              <a:rPr lang="id-ID" sz="1800" i="1"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yang</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dibuat</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saya</a:t>
            </a:r>
            <a:r>
              <a:rPr lang="id-ID" sz="1800" spc="-10"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mampu</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beradaptasi dengan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berbagai macam </a:t>
            </a:r>
            <a:r>
              <a:rPr lang="id-ID" sz="1800" i="1" dirty="0">
                <a:effectLst/>
                <a:latin typeface="Times New Roman" panose="02020603050405020304" pitchFamily="18" charset="0"/>
                <a:ea typeface="Times New Roman" panose="02020603050405020304" pitchFamily="18" charset="0"/>
              </a:rPr>
              <a:t>testing</a:t>
            </a:r>
            <a:r>
              <a:rPr lang="id-ID" sz="1800" i="1" spc="-5" dirty="0">
                <a:effectLst/>
                <a:latin typeface="Times New Roman" panose="02020603050405020304" pitchFamily="18" charset="0"/>
                <a:ea typeface="Times New Roman" panose="02020603050405020304" pitchFamily="18" charset="0"/>
              </a:rPr>
              <a:t> </a:t>
            </a:r>
            <a:r>
              <a:rPr lang="id-ID" sz="1800" i="1" dirty="0">
                <a:effectLst/>
                <a:latin typeface="Times New Roman" panose="02020603050405020304" pitchFamily="18" charset="0"/>
                <a:ea typeface="Times New Roman" panose="02020603050405020304" pitchFamily="18" charset="0"/>
              </a:rPr>
              <a:t>set</a:t>
            </a:r>
            <a:r>
              <a:rPr lang="id-ID" sz="1800" dirty="0">
                <a:effectLst/>
                <a:latin typeface="Times New Roman" panose="02020603050405020304" pitchFamily="18" charset="0"/>
                <a:ea typeface="Times New Roman" panose="02020603050405020304" pitchFamily="18" charset="0"/>
              </a:rPr>
              <a:t>.</a:t>
            </a:r>
          </a:p>
          <a:p>
            <a:endParaRPr lang="id-ID" dirty="0"/>
          </a:p>
        </p:txBody>
      </p:sp>
      <p:pic>
        <p:nvPicPr>
          <p:cNvPr id="4" name="Picture 3">
            <a:extLst>
              <a:ext uri="{FF2B5EF4-FFF2-40B4-BE49-F238E27FC236}">
                <a16:creationId xmlns:a16="http://schemas.microsoft.com/office/drawing/2014/main" id="{5ECD41A8-016A-3E1B-BA26-2441B631C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263979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EA84F1A6-4FF4-6187-990C-CAA235B53BB6}"/>
              </a:ext>
            </a:extLst>
          </p:cNvPr>
          <p:cNvSpPr>
            <a:spLocks noGrp="1"/>
          </p:cNvSpPr>
          <p:nvPr>
            <p:ph type="title"/>
          </p:nvPr>
        </p:nvSpPr>
        <p:spPr>
          <a:xfrm>
            <a:off x="1198182" y="559813"/>
            <a:ext cx="3980254" cy="5577934"/>
          </a:xfrm>
        </p:spPr>
        <p:txBody>
          <a:bodyPr>
            <a:normAutofit/>
          </a:bodyPr>
          <a:lstStyle/>
          <a:p>
            <a:r>
              <a:rPr lang="en-US" dirty="0"/>
              <a:t>Outline</a:t>
            </a:r>
            <a:endParaRPr lang="id-ID" dirty="0"/>
          </a:p>
        </p:txBody>
      </p:sp>
      <p:grpSp>
        <p:nvGrpSpPr>
          <p:cNvPr id="23"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22837569-125D-4792-2A37-DDD4F74BDC67}"/>
              </a:ext>
            </a:extLst>
          </p:cNvPr>
          <p:cNvGraphicFramePr>
            <a:graphicFrameLocks noGrp="1"/>
          </p:cNvGraphicFramePr>
          <p:nvPr>
            <p:ph idx="1"/>
            <p:extLst>
              <p:ext uri="{D42A27DB-BD31-4B8C-83A1-F6EECF244321}">
                <p14:modId xmlns:p14="http://schemas.microsoft.com/office/powerpoint/2010/main" val="1544423038"/>
              </p:ext>
            </p:extLst>
          </p:nvPr>
        </p:nvGraphicFramePr>
        <p:xfrm>
          <a:off x="5408988" y="341165"/>
          <a:ext cx="6173409" cy="584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AB29F181-CE2F-45AC-3CC9-4D9636BE80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79" y="-14850"/>
            <a:ext cx="2414225" cy="1176630"/>
          </a:xfrm>
          <a:prstGeom prst="rect">
            <a:avLst/>
          </a:prstGeom>
        </p:spPr>
      </p:pic>
    </p:spTree>
    <p:extLst>
      <p:ext uri="{BB962C8B-B14F-4D97-AF65-F5344CB8AC3E}">
        <p14:creationId xmlns:p14="http://schemas.microsoft.com/office/powerpoint/2010/main" val="3480889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7A38728C-77BC-4E70-B960-689E1056EA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3" name="Freeform: Shape 12">
              <a:extLst>
                <a:ext uri="{FF2B5EF4-FFF2-40B4-BE49-F238E27FC236}">
                  <a16:creationId xmlns:a16="http://schemas.microsoft.com/office/drawing/2014/main" id="{E77F1990-5FF8-435F-AEA0-EEADAC8AE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464785CE-2256-40E9-994A-5009BA339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2ADB3A37-A8CF-4A83-9557-BCF0AE4592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C000F1EE-A903-4DF1-B7F4-7839D1C43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643B1BFC-D490-4EED-BCBD-CACB6CE5D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A0E29B4-595E-470E-B39E-AC8160BB4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F7EDEB06-3957-4677-9B94-A5AA52A93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F04747DD-3DAB-443F-B3DD-D573484D9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7D441B8B-D78E-CFE2-A82A-E2A138A9FDEE}"/>
              </a:ext>
            </a:extLst>
          </p:cNvPr>
          <p:cNvSpPr>
            <a:spLocks noGrp="1"/>
          </p:cNvSpPr>
          <p:nvPr>
            <p:ph type="title"/>
          </p:nvPr>
        </p:nvSpPr>
        <p:spPr>
          <a:xfrm>
            <a:off x="959922" y="557465"/>
            <a:ext cx="4811517" cy="5577934"/>
          </a:xfrm>
        </p:spPr>
        <p:txBody>
          <a:bodyPr>
            <a:normAutofit/>
          </a:bodyPr>
          <a:lstStyle/>
          <a:p>
            <a:r>
              <a:rPr lang="id-ID" dirty="0"/>
              <a:t>Penjambaran Pengujian setiap deteksi</a:t>
            </a:r>
          </a:p>
        </p:txBody>
      </p:sp>
      <p:grpSp>
        <p:nvGrpSpPr>
          <p:cNvPr id="22" name="Bottom Right">
            <a:extLst>
              <a:ext uri="{FF2B5EF4-FFF2-40B4-BE49-F238E27FC236}">
                <a16:creationId xmlns:a16="http://schemas.microsoft.com/office/drawing/2014/main" id="{79F18033-1460-4018-A612-7791A59443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 name="Freeform: Shape 22">
              <a:extLst>
                <a:ext uri="{FF2B5EF4-FFF2-40B4-BE49-F238E27FC236}">
                  <a16:creationId xmlns:a16="http://schemas.microsoft.com/office/drawing/2014/main" id="{0DA575E3-8440-4D3D-ADE6-306C68A40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97C091F6-0ACA-47D7-AD10-B0A6434C8F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C22CAA67-B5DC-4FC5-8F63-07975585B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1F0D0EED-0A88-4489-92EA-6BDE581E1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D1FA96F0-4E1A-4485-8096-5825381C0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A36D099C-F03A-4E04-90B8-1113710FC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BDC2E18-6FEE-460E-B3F5-AE9699B67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BC359D-4AD5-412F-BFD8-9BC2FDFA7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7352F9A6-591C-49FF-BA68-8BCA6FC49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12FD30F0-A1E2-4FFC-BF98-2BF2C14B9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6" name="Content Placeholder 2">
            <a:extLst>
              <a:ext uri="{FF2B5EF4-FFF2-40B4-BE49-F238E27FC236}">
                <a16:creationId xmlns:a16="http://schemas.microsoft.com/office/drawing/2014/main" id="{32DECBC0-3FFE-EC10-2371-255A215D72E2}"/>
              </a:ext>
            </a:extLst>
          </p:cNvPr>
          <p:cNvSpPr>
            <a:spLocks noGrp="1"/>
          </p:cNvSpPr>
          <p:nvPr>
            <p:ph idx="1"/>
          </p:nvPr>
        </p:nvSpPr>
        <p:spPr>
          <a:xfrm>
            <a:off x="5598942" y="15178"/>
            <a:ext cx="6567966" cy="6858000"/>
          </a:xfrm>
        </p:spPr>
        <p:txBody>
          <a:bodyPr>
            <a:normAutofit lnSpcReduction="10000"/>
          </a:bodyPr>
          <a:lstStyle/>
          <a:p>
            <a:pPr algn="ctr">
              <a:lnSpc>
                <a:spcPct val="100000"/>
              </a:lnSpc>
            </a:pPr>
            <a:r>
              <a:rPr lang="id-ID" sz="1600" dirty="0"/>
              <a:t>1. Deteksi Jenis Kendaraan</a:t>
            </a:r>
          </a:p>
          <a:p>
            <a:pPr>
              <a:lnSpc>
                <a:spcPct val="100000"/>
              </a:lnSpc>
            </a:pPr>
            <a:r>
              <a:rPr lang="id-ID" sz="1600" dirty="0"/>
              <a:t>Deteksi Jenis Kendaraan akan membandingan proses dan hasil keluaran dari model machine learning yang dilatih secara manual oleh saya dengan model machine learning yang menggunakan automl di web platform roboflow. Tujuan dari perbandingan untuk melihat seberapa baik model machine learning diproses dan dilatih oleh kedua kubu.</a:t>
            </a:r>
          </a:p>
          <a:p>
            <a:pPr algn="ctr">
              <a:lnSpc>
                <a:spcPct val="100000"/>
              </a:lnSpc>
            </a:pPr>
            <a:r>
              <a:rPr lang="id-ID" sz="1600" dirty="0"/>
              <a:t>2. Deteksi Helm Pengendara</a:t>
            </a:r>
          </a:p>
          <a:p>
            <a:pPr>
              <a:lnSpc>
                <a:spcPct val="100000"/>
              </a:lnSpc>
            </a:pPr>
            <a:r>
              <a:rPr lang="id-ID" sz="1600" dirty="0"/>
              <a:t>Deteksi Helm Pengendara akan membandingan proses dan hasil keluaran dari model machine learning yang dilatih secara manual oleh saya dengan model machine learning yang menggunakan automl di web platform roboflow. Tujuan dari perbandingan untuk melihat seberapa baik model machine learning diproses dan dilatih oleh kedua kubu.</a:t>
            </a:r>
          </a:p>
          <a:p>
            <a:pPr algn="ctr">
              <a:lnSpc>
                <a:spcPct val="100000"/>
              </a:lnSpc>
            </a:pPr>
            <a:r>
              <a:rPr lang="id-ID" sz="1600" dirty="0"/>
              <a:t>3. Deteksi Plat Nomor Kendaraan</a:t>
            </a:r>
          </a:p>
          <a:p>
            <a:pPr>
              <a:lnSpc>
                <a:spcPct val="100000"/>
              </a:lnSpc>
            </a:pPr>
            <a:r>
              <a:rPr lang="id-ID" sz="1600" dirty="0"/>
              <a:t>Deteksi Plat Nomor Kendaraan akan membandingan proses dan hasil keluaran dari model machine learning yang mana dilihat dari penggunaan dataset. Tujuan dari perbandingan untuk melihat seberapa banyak, seberapa baik model dapat mendeteksi dan menghasilkan keluaran yang diinginkan.</a:t>
            </a:r>
          </a:p>
          <a:p>
            <a:pPr algn="ctr">
              <a:lnSpc>
                <a:spcPct val="100000"/>
              </a:lnSpc>
            </a:pPr>
            <a:r>
              <a:rPr lang="id-ID" sz="1600" dirty="0"/>
              <a:t>4. Deteksi Kecepatan Kendaraan</a:t>
            </a:r>
          </a:p>
          <a:p>
            <a:pPr>
              <a:lnSpc>
                <a:spcPct val="100000"/>
              </a:lnSpc>
            </a:pPr>
            <a:r>
              <a:rPr lang="id-ID" sz="1600" dirty="0"/>
              <a:t>Deteksi Plat Nomor Kendaraan akan membandingan proses dan hasil keluaran dari model machine learning yang mana dilihat dari penggunaan dataset. Tujuan dari perbandingan untuk melihat seberapa banyak, seberapa baik model dapat mendeteksi dan menghasilkan keluaran yang diinginkan.</a:t>
            </a:r>
          </a:p>
          <a:p>
            <a:pPr>
              <a:lnSpc>
                <a:spcPct val="100000"/>
              </a:lnSpc>
            </a:pPr>
            <a:endParaRPr lang="id-ID" sz="1100" dirty="0"/>
          </a:p>
        </p:txBody>
      </p:sp>
      <p:pic>
        <p:nvPicPr>
          <p:cNvPr id="4" name="Picture 3">
            <a:extLst>
              <a:ext uri="{FF2B5EF4-FFF2-40B4-BE49-F238E27FC236}">
                <a16:creationId xmlns:a16="http://schemas.microsoft.com/office/drawing/2014/main" id="{13F7E63F-87E0-237F-55FB-7742A0DB6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0"/>
            <a:ext cx="2414225" cy="1176630"/>
          </a:xfrm>
          <a:prstGeom prst="rect">
            <a:avLst/>
          </a:prstGeom>
        </p:spPr>
      </p:pic>
    </p:spTree>
    <p:extLst>
      <p:ext uri="{BB962C8B-B14F-4D97-AF65-F5344CB8AC3E}">
        <p14:creationId xmlns:p14="http://schemas.microsoft.com/office/powerpoint/2010/main" val="1649438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1298FD6A-EB25-456F-A61D-1B745CA587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7EF60105-0531-4B80-BE2F-9DA4BE6F2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1D46B0A4-84C2-4FFB-93D6-0FF7069AE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69BA0595-9C63-4A60-AB85-2BC727E1B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9BBA44C-CCF1-4E3C-907B-F9CA42B85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BD8FAD2E-C40D-4DFF-8DC1-28D00A1F1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5943D619-507F-4DDD-9088-2454138A2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099660F-3BB6-4254-B40F-A62A53AD0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FEF65B1A-DFF5-4E69-8600-75C64E380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1525147-A2FE-D135-10A6-7BA21E58226C}"/>
              </a:ext>
            </a:extLst>
          </p:cNvPr>
          <p:cNvSpPr>
            <a:spLocks noGrp="1"/>
          </p:cNvSpPr>
          <p:nvPr>
            <p:ph type="title"/>
          </p:nvPr>
        </p:nvSpPr>
        <p:spPr>
          <a:xfrm>
            <a:off x="1198181" y="168425"/>
            <a:ext cx="4795282" cy="2616928"/>
          </a:xfrm>
        </p:spPr>
        <p:txBody>
          <a:bodyPr anchor="ctr">
            <a:normAutofit/>
          </a:bodyPr>
          <a:lstStyle/>
          <a:p>
            <a:r>
              <a:rPr lang="id-ID" dirty="0"/>
              <a:t>1. Deteksi Jenis Kendaraan</a:t>
            </a:r>
            <a:br>
              <a:rPr lang="id-ID" dirty="0"/>
            </a:br>
            <a:endParaRPr lang="id-ID" dirty="0"/>
          </a:p>
        </p:txBody>
      </p:sp>
      <p:sp>
        <p:nvSpPr>
          <p:cNvPr id="3" name="Content Placeholder 2">
            <a:extLst>
              <a:ext uri="{FF2B5EF4-FFF2-40B4-BE49-F238E27FC236}">
                <a16:creationId xmlns:a16="http://schemas.microsoft.com/office/drawing/2014/main" id="{23F91166-20F9-89C1-E1E5-AECFDE8E29AF}"/>
              </a:ext>
            </a:extLst>
          </p:cNvPr>
          <p:cNvSpPr>
            <a:spLocks noGrp="1"/>
          </p:cNvSpPr>
          <p:nvPr>
            <p:ph idx="1"/>
          </p:nvPr>
        </p:nvSpPr>
        <p:spPr>
          <a:xfrm>
            <a:off x="6195372" y="169025"/>
            <a:ext cx="4977905" cy="2616328"/>
          </a:xfrm>
        </p:spPr>
        <p:txBody>
          <a:bodyPr anchor="ctr">
            <a:normAutofit/>
          </a:bodyPr>
          <a:lstStyle/>
          <a:p>
            <a:r>
              <a:rPr lang="id-ID" sz="1800" dirty="0"/>
              <a:t>Google Colaboratory</a:t>
            </a:r>
          </a:p>
          <a:p>
            <a:r>
              <a:rPr lang="id-ID" sz="1800" dirty="0"/>
              <a:t>Grafik latih</a:t>
            </a:r>
          </a:p>
        </p:txBody>
      </p:sp>
      <p:pic>
        <p:nvPicPr>
          <p:cNvPr id="4" name="image80.png" descr="Chart, line chart  Description automatically generated">
            <a:extLst>
              <a:ext uri="{FF2B5EF4-FFF2-40B4-BE49-F238E27FC236}">
                <a16:creationId xmlns:a16="http://schemas.microsoft.com/office/drawing/2014/main" id="{403539F6-7482-45EA-BDF0-60C33D72C747}"/>
              </a:ext>
            </a:extLst>
          </p:cNvPr>
          <p:cNvPicPr>
            <a:picLocks noChangeAspect="1"/>
          </p:cNvPicPr>
          <p:nvPr/>
        </p:nvPicPr>
        <p:blipFill rotWithShape="1">
          <a:blip r:embed="rId2" cstate="print"/>
          <a:srcRect b="6194"/>
          <a:stretch/>
        </p:blipFill>
        <p:spPr>
          <a:xfrm>
            <a:off x="198741" y="2938306"/>
            <a:ext cx="5897259" cy="3919694"/>
          </a:xfrm>
          <a:prstGeom prst="rect">
            <a:avLst/>
          </a:prstGeom>
        </p:spPr>
      </p:pic>
      <p:pic>
        <p:nvPicPr>
          <p:cNvPr id="5" name="image81.png" descr="Chart, line chart  Description automatically generated">
            <a:extLst>
              <a:ext uri="{FF2B5EF4-FFF2-40B4-BE49-F238E27FC236}">
                <a16:creationId xmlns:a16="http://schemas.microsoft.com/office/drawing/2014/main" id="{5DF3C972-FFF7-6519-3D9A-FC1E2832F3FD}"/>
              </a:ext>
            </a:extLst>
          </p:cNvPr>
          <p:cNvPicPr>
            <a:picLocks noChangeAspect="1"/>
          </p:cNvPicPr>
          <p:nvPr/>
        </p:nvPicPr>
        <p:blipFill rotWithShape="1">
          <a:blip r:embed="rId3" cstate="print"/>
          <a:srcRect b="6194"/>
          <a:stretch/>
        </p:blipFill>
        <p:spPr>
          <a:xfrm>
            <a:off x="6096000" y="2938306"/>
            <a:ext cx="5897259" cy="3919694"/>
          </a:xfrm>
          <a:prstGeom prst="rect">
            <a:avLst/>
          </a:prstGeom>
        </p:spPr>
      </p:pic>
      <p:grpSp>
        <p:nvGrpSpPr>
          <p:cNvPr id="24" name="Bottom Right">
            <a:extLst>
              <a:ext uri="{FF2B5EF4-FFF2-40B4-BE49-F238E27FC236}">
                <a16:creationId xmlns:a16="http://schemas.microsoft.com/office/drawing/2014/main" id="{24A55297-DE31-4CB4-B324-C7AE59341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5" name="Graphic 157">
              <a:extLst>
                <a:ext uri="{FF2B5EF4-FFF2-40B4-BE49-F238E27FC236}">
                  <a16:creationId xmlns:a16="http://schemas.microsoft.com/office/drawing/2014/main" id="{A2BD322C-6F32-4850-BE88-ABEF9CB19AA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0ABA64DD-D157-4114-A0F1-0F25DF55CC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7141EF6A-A933-474D-9060-3C1750833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E22314B3-D277-4D3D-838E-D09737465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2962F6C9-435F-4B0D-BE2E-D8F831BD6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E3CE88F-1922-48D4-98EF-EE296E238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2420D26F-FEFF-42C8-93E3-910D9583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D7B2B9B-1D5B-4427-9AEE-B18C88FFE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2E80285D-86F3-4FAE-8F72-D3E0B309D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Picture 7">
            <a:extLst>
              <a:ext uri="{FF2B5EF4-FFF2-40B4-BE49-F238E27FC236}">
                <a16:creationId xmlns:a16="http://schemas.microsoft.com/office/drawing/2014/main" id="{76B0DC38-56B8-6A55-29CD-7562A74A7B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3760808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1525147-A2FE-D135-10A6-7BA21E58226C}"/>
              </a:ext>
            </a:extLst>
          </p:cNvPr>
          <p:cNvSpPr>
            <a:spLocks noGrp="1"/>
          </p:cNvSpPr>
          <p:nvPr>
            <p:ph type="title"/>
          </p:nvPr>
        </p:nvSpPr>
        <p:spPr>
          <a:xfrm>
            <a:off x="1198182" y="559813"/>
            <a:ext cx="4390807" cy="1664573"/>
          </a:xfrm>
        </p:spPr>
        <p:txBody>
          <a:bodyPr>
            <a:normAutofit/>
          </a:bodyPr>
          <a:lstStyle/>
          <a:p>
            <a:pPr>
              <a:lnSpc>
                <a:spcPct val="90000"/>
              </a:lnSpc>
            </a:pPr>
            <a:r>
              <a:rPr lang="id-ID" sz="3700"/>
              <a:t>1. Deteksi Jenis Kendaraan</a:t>
            </a:r>
            <a:br>
              <a:rPr lang="id-ID" sz="3700"/>
            </a:br>
            <a:endParaRPr lang="id-ID" sz="3700"/>
          </a:p>
        </p:txBody>
      </p:sp>
      <p:sp>
        <p:nvSpPr>
          <p:cNvPr id="3" name="Content Placeholder 2">
            <a:extLst>
              <a:ext uri="{FF2B5EF4-FFF2-40B4-BE49-F238E27FC236}">
                <a16:creationId xmlns:a16="http://schemas.microsoft.com/office/drawing/2014/main" id="{23F91166-20F9-89C1-E1E5-AECFDE8E29AF}"/>
              </a:ext>
            </a:extLst>
          </p:cNvPr>
          <p:cNvSpPr>
            <a:spLocks noGrp="1"/>
          </p:cNvSpPr>
          <p:nvPr>
            <p:ph idx="1"/>
          </p:nvPr>
        </p:nvSpPr>
        <p:spPr>
          <a:xfrm>
            <a:off x="1185755" y="2384474"/>
            <a:ext cx="4439923" cy="3728613"/>
          </a:xfrm>
        </p:spPr>
        <p:txBody>
          <a:bodyPr>
            <a:normAutofit/>
          </a:bodyPr>
          <a:lstStyle/>
          <a:p>
            <a:r>
              <a:rPr lang="id-ID" sz="1800" dirty="0"/>
              <a:t>Google Colaboratory</a:t>
            </a:r>
          </a:p>
          <a:p>
            <a:r>
              <a:rPr lang="id-ID" sz="1800" dirty="0"/>
              <a:t>Hasil latih</a:t>
            </a:r>
          </a:p>
        </p:txBody>
      </p:sp>
      <p:grpSp>
        <p:nvGrpSpPr>
          <p:cNvPr id="16" name="Top left">
            <a:extLst>
              <a:ext uri="{FF2B5EF4-FFF2-40B4-BE49-F238E27FC236}">
                <a16:creationId xmlns:a16="http://schemas.microsoft.com/office/drawing/2014/main" id="{1E37CF65-082F-4CE4-B4CE-C544B3C535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 name="Freeform: Shape 16">
              <a:extLst>
                <a:ext uri="{FF2B5EF4-FFF2-40B4-BE49-F238E27FC236}">
                  <a16:creationId xmlns:a16="http://schemas.microsoft.com/office/drawing/2014/main" id="{492C42DE-AF7D-4999-A3FF-8AE097C6D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Freeform: Shape 17">
              <a:extLst>
                <a:ext uri="{FF2B5EF4-FFF2-40B4-BE49-F238E27FC236}">
                  <a16:creationId xmlns:a16="http://schemas.microsoft.com/office/drawing/2014/main" id="{33B5725C-82EC-4EA5-9CEF-4D410F8A6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91926A76-7255-4463-A8B3-4B888EC6A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AC5725CE-966B-46E2-BDC2-F1B8CDE4D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D455125-607C-4D9F-A244-37E1428C5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216D473E-1226-4C55-81F8-45AEDF4BC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C9F33202-31B1-4C17-BEB5-AE274669C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4AF311B0-A3D6-4351-9C7C-7817A51FF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pic>
        <p:nvPicPr>
          <p:cNvPr id="6" name="Picture 5" descr="A picture containing text, tree, scene, bus&#10;&#10;Description automatically generated">
            <a:extLst>
              <a:ext uri="{FF2B5EF4-FFF2-40B4-BE49-F238E27FC236}">
                <a16:creationId xmlns:a16="http://schemas.microsoft.com/office/drawing/2014/main" id="{F4B2CB6B-D120-98C1-8ABD-00D7F162F736}"/>
              </a:ext>
            </a:extLst>
          </p:cNvPr>
          <p:cNvPicPr>
            <a:picLocks noChangeAspect="1"/>
          </p:cNvPicPr>
          <p:nvPr/>
        </p:nvPicPr>
        <p:blipFill rotWithShape="1">
          <a:blip r:embed="rId2"/>
          <a:srcRect t="1604" r="-3" b="-3"/>
          <a:stretch/>
        </p:blipFill>
        <p:spPr bwMode="auto">
          <a:xfrm>
            <a:off x="5996628" y="6130"/>
            <a:ext cx="6195372" cy="3429000"/>
          </a:xfrm>
          <a:prstGeom prst="rect">
            <a:avLst/>
          </a:prstGeom>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A0494671-89C0-9E28-E1AE-5890DBCB713A}"/>
              </a:ext>
            </a:extLst>
          </p:cNvPr>
          <p:cNvPicPr>
            <a:picLocks noChangeAspect="1"/>
          </p:cNvPicPr>
          <p:nvPr/>
        </p:nvPicPr>
        <p:blipFill rotWithShape="1">
          <a:blip r:embed="rId3"/>
          <a:srcRect r="4395" b="-1"/>
          <a:stretch/>
        </p:blipFill>
        <p:spPr>
          <a:xfrm>
            <a:off x="5996628" y="3429000"/>
            <a:ext cx="6195372" cy="3429000"/>
          </a:xfrm>
          <a:prstGeom prst="rect">
            <a:avLst/>
          </a:prstGeom>
        </p:spPr>
      </p:pic>
      <p:grpSp>
        <p:nvGrpSpPr>
          <p:cNvPr id="26" name="Group 25">
            <a:extLst>
              <a:ext uri="{FF2B5EF4-FFF2-40B4-BE49-F238E27FC236}">
                <a16:creationId xmlns:a16="http://schemas.microsoft.com/office/drawing/2014/main" id="{EC4EB340-5DCE-451D-A309-BB5672901F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0" y="3505200"/>
            <a:ext cx="118872" cy="118872"/>
            <a:chOff x="1175347" y="3733800"/>
            <a:chExt cx="118872" cy="118872"/>
          </a:xfrm>
        </p:grpSpPr>
        <p:cxnSp>
          <p:nvCxnSpPr>
            <p:cNvPr id="27" name="Straight Connector 26">
              <a:extLst>
                <a:ext uri="{FF2B5EF4-FFF2-40B4-BE49-F238E27FC236}">
                  <a16:creationId xmlns:a16="http://schemas.microsoft.com/office/drawing/2014/main" id="{EB1A208A-0319-41ED-A59E-E0B9FC5A6C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A2D59DA9-FECE-4280-B818-9E01BAF228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0" name="Bottom Right">
            <a:extLst>
              <a:ext uri="{FF2B5EF4-FFF2-40B4-BE49-F238E27FC236}">
                <a16:creationId xmlns:a16="http://schemas.microsoft.com/office/drawing/2014/main" id="{B80C250A-8A10-498A-8B30-95CC1C4D0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31" name="Graphic 157">
              <a:extLst>
                <a:ext uri="{FF2B5EF4-FFF2-40B4-BE49-F238E27FC236}">
                  <a16:creationId xmlns:a16="http://schemas.microsoft.com/office/drawing/2014/main" id="{5167BAD0-E2F4-4DEC-96B7-D5BA7207B21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3" name="Freeform: Shape 32">
                <a:extLst>
                  <a:ext uri="{FF2B5EF4-FFF2-40B4-BE49-F238E27FC236}">
                    <a16:creationId xmlns:a16="http://schemas.microsoft.com/office/drawing/2014/main" id="{3BD2ABA6-992E-4EAD-B75B-D716D2F44F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7A9AD3A3-7B88-432C-A9AB-B32A39E2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56363120-61CD-4003-BDE1-78212D87C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C9F0BB8A-1FD3-494D-B37E-135DF81D5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5566BEAD-125A-45B4-9A12-51FC224B4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1600EA94-89CB-45A1-AFC8-27C936FD4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C2EFF33-F25E-4A25-B6F2-7278C910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2AE259A3-2954-4E1E-9646-E561C1ECD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Picture 7">
            <a:extLst>
              <a:ext uri="{FF2B5EF4-FFF2-40B4-BE49-F238E27FC236}">
                <a16:creationId xmlns:a16="http://schemas.microsoft.com/office/drawing/2014/main" id="{5CD94171-C42B-2224-7C5D-F83FBB3BD3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25" y="5664430"/>
            <a:ext cx="2414225" cy="1176630"/>
          </a:xfrm>
          <a:prstGeom prst="rect">
            <a:avLst/>
          </a:prstGeom>
        </p:spPr>
      </p:pic>
    </p:spTree>
    <p:extLst>
      <p:ext uri="{BB962C8B-B14F-4D97-AF65-F5344CB8AC3E}">
        <p14:creationId xmlns:p14="http://schemas.microsoft.com/office/powerpoint/2010/main" val="2703605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E8ABCFC2-1187-4EFE-87CB-D1ABA0F5DB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C4CE539D-89D1-484C-B390-9D6005029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285D0A74-51B8-440F-8ADF-3F2ED1C84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A5C9E45B-6B92-475E-8B2E-97729EE8F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E7E3A49B-F12C-4355-84DE-0EF54227A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3DE6BF50-27B1-444D-9E81-752674A04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8B7A474-F527-47C3-94C4-A0F446276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2D1AF5A9-1A6C-4F55-B975-879BF9EE3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1039866D-1864-499B-9BD7-C8178A07F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1525147-A2FE-D135-10A6-7BA21E58226C}"/>
              </a:ext>
            </a:extLst>
          </p:cNvPr>
          <p:cNvSpPr>
            <a:spLocks noGrp="1"/>
          </p:cNvSpPr>
          <p:nvPr>
            <p:ph type="title"/>
          </p:nvPr>
        </p:nvSpPr>
        <p:spPr>
          <a:xfrm>
            <a:off x="1198181" y="168425"/>
            <a:ext cx="4795282" cy="2091782"/>
          </a:xfrm>
        </p:spPr>
        <p:txBody>
          <a:bodyPr anchor="ctr">
            <a:normAutofit/>
          </a:bodyPr>
          <a:lstStyle/>
          <a:p>
            <a:pPr>
              <a:lnSpc>
                <a:spcPct val="90000"/>
              </a:lnSpc>
            </a:pPr>
            <a:r>
              <a:rPr lang="id-ID"/>
              <a:t>1. Deteksi Jenis Kendaraan</a:t>
            </a:r>
            <a:br>
              <a:rPr lang="id-ID"/>
            </a:br>
            <a:endParaRPr lang="id-ID"/>
          </a:p>
        </p:txBody>
      </p:sp>
      <p:sp>
        <p:nvSpPr>
          <p:cNvPr id="3" name="Content Placeholder 2">
            <a:extLst>
              <a:ext uri="{FF2B5EF4-FFF2-40B4-BE49-F238E27FC236}">
                <a16:creationId xmlns:a16="http://schemas.microsoft.com/office/drawing/2014/main" id="{23F91166-20F9-89C1-E1E5-AECFDE8E29AF}"/>
              </a:ext>
            </a:extLst>
          </p:cNvPr>
          <p:cNvSpPr>
            <a:spLocks noGrp="1"/>
          </p:cNvSpPr>
          <p:nvPr>
            <p:ph idx="1"/>
          </p:nvPr>
        </p:nvSpPr>
        <p:spPr>
          <a:xfrm>
            <a:off x="6195372" y="169025"/>
            <a:ext cx="4977905" cy="2091182"/>
          </a:xfrm>
        </p:spPr>
        <p:txBody>
          <a:bodyPr anchor="ctr">
            <a:normAutofit/>
          </a:bodyPr>
          <a:lstStyle/>
          <a:p>
            <a:r>
              <a:rPr lang="id-ID" sz="1800" dirty="0"/>
              <a:t>Roboflow</a:t>
            </a:r>
          </a:p>
          <a:p>
            <a:r>
              <a:rPr lang="id-ID" sz="1800" dirty="0"/>
              <a:t>Grafik latih</a:t>
            </a:r>
          </a:p>
        </p:txBody>
      </p:sp>
      <p:pic>
        <p:nvPicPr>
          <p:cNvPr id="5" name="image83.jpeg" descr="Graphical user interface, chart, histogram  Description automatically generated">
            <a:extLst>
              <a:ext uri="{FF2B5EF4-FFF2-40B4-BE49-F238E27FC236}">
                <a16:creationId xmlns:a16="http://schemas.microsoft.com/office/drawing/2014/main" id="{C46B9863-A0D0-D59D-D802-22878F2C546B}"/>
              </a:ext>
            </a:extLst>
          </p:cNvPr>
          <p:cNvPicPr>
            <a:picLocks noChangeAspect="1"/>
          </p:cNvPicPr>
          <p:nvPr/>
        </p:nvPicPr>
        <p:blipFill>
          <a:blip r:embed="rId2" cstate="print"/>
          <a:stretch>
            <a:fillRect/>
          </a:stretch>
        </p:blipFill>
        <p:spPr>
          <a:xfrm>
            <a:off x="6583063" y="2353595"/>
            <a:ext cx="3112306" cy="3902579"/>
          </a:xfrm>
          <a:prstGeom prst="rect">
            <a:avLst/>
          </a:prstGeom>
        </p:spPr>
      </p:pic>
      <p:pic>
        <p:nvPicPr>
          <p:cNvPr id="4" name="image82.jpeg" descr="Graphical user interface, chart, histogram  Description automatically generated">
            <a:extLst>
              <a:ext uri="{FF2B5EF4-FFF2-40B4-BE49-F238E27FC236}">
                <a16:creationId xmlns:a16="http://schemas.microsoft.com/office/drawing/2014/main" id="{84DE0C67-7A8B-3FD3-DE35-636B41630DA4}"/>
              </a:ext>
            </a:extLst>
          </p:cNvPr>
          <p:cNvPicPr>
            <a:picLocks noChangeAspect="1"/>
          </p:cNvPicPr>
          <p:nvPr/>
        </p:nvPicPr>
        <p:blipFill>
          <a:blip r:embed="rId3" cstate="print"/>
          <a:stretch>
            <a:fillRect/>
          </a:stretch>
        </p:blipFill>
        <p:spPr>
          <a:xfrm>
            <a:off x="2090634" y="2353596"/>
            <a:ext cx="4241933" cy="3902579"/>
          </a:xfrm>
          <a:prstGeom prst="rect">
            <a:avLst/>
          </a:prstGeom>
        </p:spPr>
      </p:pic>
      <p:grpSp>
        <p:nvGrpSpPr>
          <p:cNvPr id="24" name="Bottom Right">
            <a:extLst>
              <a:ext uri="{FF2B5EF4-FFF2-40B4-BE49-F238E27FC236}">
                <a16:creationId xmlns:a16="http://schemas.microsoft.com/office/drawing/2014/main" id="{CE5E50B5-764C-4CF0-BE62-6330BDB19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5" name="Graphic 157">
              <a:extLst>
                <a:ext uri="{FF2B5EF4-FFF2-40B4-BE49-F238E27FC236}">
                  <a16:creationId xmlns:a16="http://schemas.microsoft.com/office/drawing/2014/main" id="{9C1BDBFA-B254-41ED-90D6-17F930A079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1E84A133-F5D3-4950-9DC9-A3DEEEBC9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682FFBFE-D99F-4065-9AEC-88E664DB8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421980AE-6D2C-4DAE-A7A8-52045837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3B2229E-2951-41E8-AD53-08D800523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82D20C4F-2AC9-44DD-9092-45ACB8A17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08C98BF0-6D5F-4454-8756-16602535A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6F1B3E8-AAFA-43AA-9872-DF033CCBF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ECAE8F4B-267D-4381-A9FD-CEF14AE6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Picture 7">
            <a:extLst>
              <a:ext uri="{FF2B5EF4-FFF2-40B4-BE49-F238E27FC236}">
                <a16:creationId xmlns:a16="http://schemas.microsoft.com/office/drawing/2014/main" id="{27785C2B-D448-B09A-AB8D-0FABDD58CE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2795652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1525147-A2FE-D135-10A6-7BA21E58226C}"/>
              </a:ext>
            </a:extLst>
          </p:cNvPr>
          <p:cNvSpPr>
            <a:spLocks noGrp="1"/>
          </p:cNvSpPr>
          <p:nvPr>
            <p:ph type="title"/>
          </p:nvPr>
        </p:nvSpPr>
        <p:spPr>
          <a:xfrm>
            <a:off x="1198182" y="559813"/>
            <a:ext cx="3988369" cy="2236864"/>
          </a:xfrm>
        </p:spPr>
        <p:txBody>
          <a:bodyPr>
            <a:normAutofit/>
          </a:bodyPr>
          <a:lstStyle/>
          <a:p>
            <a:r>
              <a:rPr lang="id-ID" sz="4100"/>
              <a:t>1. Deteksi Jenis Kendaraan</a:t>
            </a:r>
            <a:br>
              <a:rPr lang="id-ID" sz="4100"/>
            </a:br>
            <a:endParaRPr lang="id-ID" sz="4100"/>
          </a:p>
        </p:txBody>
      </p:sp>
      <p:sp>
        <p:nvSpPr>
          <p:cNvPr id="3" name="Content Placeholder 2">
            <a:extLst>
              <a:ext uri="{FF2B5EF4-FFF2-40B4-BE49-F238E27FC236}">
                <a16:creationId xmlns:a16="http://schemas.microsoft.com/office/drawing/2014/main" id="{23F91166-20F9-89C1-E1E5-AECFDE8E29AF}"/>
              </a:ext>
            </a:extLst>
          </p:cNvPr>
          <p:cNvSpPr>
            <a:spLocks noGrp="1"/>
          </p:cNvSpPr>
          <p:nvPr>
            <p:ph idx="1"/>
          </p:nvPr>
        </p:nvSpPr>
        <p:spPr>
          <a:xfrm>
            <a:off x="1185756" y="2955401"/>
            <a:ext cx="3988112" cy="3157686"/>
          </a:xfrm>
        </p:spPr>
        <p:txBody>
          <a:bodyPr>
            <a:normAutofit/>
          </a:bodyPr>
          <a:lstStyle/>
          <a:p>
            <a:r>
              <a:rPr lang="id-ID" sz="1800" dirty="0"/>
              <a:t>Roboflow</a:t>
            </a:r>
          </a:p>
          <a:p>
            <a:r>
              <a:rPr lang="id-ID" sz="1800" dirty="0"/>
              <a:t>Hasil latih</a:t>
            </a:r>
          </a:p>
        </p:txBody>
      </p:sp>
      <p:pic>
        <p:nvPicPr>
          <p:cNvPr id="4" name="image85.jpeg" descr="A picture containing text, tree, outdoor, bus  Description automatically generated">
            <a:extLst>
              <a:ext uri="{FF2B5EF4-FFF2-40B4-BE49-F238E27FC236}">
                <a16:creationId xmlns:a16="http://schemas.microsoft.com/office/drawing/2014/main" id="{83A505A4-F181-A695-78C2-055ABDF48B5E}"/>
              </a:ext>
            </a:extLst>
          </p:cNvPr>
          <p:cNvPicPr>
            <a:picLocks noChangeAspect="1"/>
          </p:cNvPicPr>
          <p:nvPr/>
        </p:nvPicPr>
        <p:blipFill>
          <a:blip r:embed="rId2" cstate="print"/>
          <a:stretch>
            <a:fillRect/>
          </a:stretch>
        </p:blipFill>
        <p:spPr>
          <a:xfrm>
            <a:off x="5602903" y="1534168"/>
            <a:ext cx="6387190" cy="3784410"/>
          </a:xfrm>
          <a:prstGeom prst="rect">
            <a:avLst/>
          </a:prstGeom>
        </p:spPr>
      </p:pic>
      <p:grpSp>
        <p:nvGrpSpPr>
          <p:cNvPr id="23"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 name="Freeform: Shape 23">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a:extLst>
              <a:ext uri="{FF2B5EF4-FFF2-40B4-BE49-F238E27FC236}">
                <a16:creationId xmlns:a16="http://schemas.microsoft.com/office/drawing/2014/main" id="{E7C0B4E5-5E3E-4CFA-5E2A-58E5D2BAE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3507822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Top left">
            <a:extLst>
              <a:ext uri="{FF2B5EF4-FFF2-40B4-BE49-F238E27FC236}">
                <a16:creationId xmlns:a16="http://schemas.microsoft.com/office/drawing/2014/main" id="{ABE95331-6295-47F4-A9B8-7927E2E44F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 name="Freeform: Shape 16">
              <a:extLst>
                <a:ext uri="{FF2B5EF4-FFF2-40B4-BE49-F238E27FC236}">
                  <a16:creationId xmlns:a16="http://schemas.microsoft.com/office/drawing/2014/main" id="{010094CD-3877-4990-AE53-BF6636436A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Freeform: Shape 17">
              <a:extLst>
                <a:ext uri="{FF2B5EF4-FFF2-40B4-BE49-F238E27FC236}">
                  <a16:creationId xmlns:a16="http://schemas.microsoft.com/office/drawing/2014/main" id="{3863DD1E-96F3-43C0-8860-17F85DF2D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CA57AF18-4A02-48B3-ABD2-FDAD9BD977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44E48C9-FC72-4396-BAE7-6ECDBB8EB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BB5F467-C64B-4AE1-8DA9-6E65DCEB3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B895879-C5E9-44C0-AE4C-E6E95CA23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DA15AF9-E4F4-4471-A3D2-4484C9807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588F5FB0-4F04-46E9-BCEC-7AB88D110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1525147-A2FE-D135-10A6-7BA21E58226C}"/>
              </a:ext>
            </a:extLst>
          </p:cNvPr>
          <p:cNvSpPr>
            <a:spLocks noGrp="1"/>
          </p:cNvSpPr>
          <p:nvPr>
            <p:ph type="title"/>
          </p:nvPr>
        </p:nvSpPr>
        <p:spPr>
          <a:xfrm>
            <a:off x="1198182" y="559813"/>
            <a:ext cx="4814412" cy="1664573"/>
          </a:xfrm>
        </p:spPr>
        <p:txBody>
          <a:bodyPr>
            <a:normAutofit/>
          </a:bodyPr>
          <a:lstStyle/>
          <a:p>
            <a:pPr>
              <a:lnSpc>
                <a:spcPct val="90000"/>
              </a:lnSpc>
            </a:pPr>
            <a:r>
              <a:rPr lang="id-ID" sz="3700" dirty="0">
                <a:effectLst/>
                <a:latin typeface="Times New Roman" panose="02020603050405020304" pitchFamily="18" charset="0"/>
                <a:ea typeface="Times New Roman" panose="02020603050405020304" pitchFamily="18" charset="0"/>
              </a:rPr>
              <a:t>2. Deteksi Helm Pengendara</a:t>
            </a:r>
            <a:br>
              <a:rPr lang="id-ID" sz="3700" dirty="0"/>
            </a:br>
            <a:endParaRPr lang="id-ID" sz="3700" dirty="0"/>
          </a:p>
        </p:txBody>
      </p:sp>
      <p:sp>
        <p:nvSpPr>
          <p:cNvPr id="3" name="Content Placeholder 2">
            <a:extLst>
              <a:ext uri="{FF2B5EF4-FFF2-40B4-BE49-F238E27FC236}">
                <a16:creationId xmlns:a16="http://schemas.microsoft.com/office/drawing/2014/main" id="{23F91166-20F9-89C1-E1E5-AECFDE8E29AF}"/>
              </a:ext>
            </a:extLst>
          </p:cNvPr>
          <p:cNvSpPr>
            <a:spLocks noGrp="1"/>
          </p:cNvSpPr>
          <p:nvPr>
            <p:ph idx="1"/>
          </p:nvPr>
        </p:nvSpPr>
        <p:spPr>
          <a:xfrm>
            <a:off x="1185756" y="2384474"/>
            <a:ext cx="4814102" cy="3728613"/>
          </a:xfrm>
        </p:spPr>
        <p:txBody>
          <a:bodyPr>
            <a:normAutofit/>
          </a:bodyPr>
          <a:lstStyle/>
          <a:p>
            <a:r>
              <a:rPr lang="id-ID" sz="1800" dirty="0"/>
              <a:t>Google Colaboratory</a:t>
            </a:r>
          </a:p>
          <a:p>
            <a:r>
              <a:rPr lang="id-ID" sz="1800" dirty="0"/>
              <a:t>Grafik latih</a:t>
            </a:r>
          </a:p>
        </p:txBody>
      </p:sp>
      <p:pic>
        <p:nvPicPr>
          <p:cNvPr id="6" name="image88.jpeg" descr="Graphical user interface, chart  Description automatically generated">
            <a:extLst>
              <a:ext uri="{FF2B5EF4-FFF2-40B4-BE49-F238E27FC236}">
                <a16:creationId xmlns:a16="http://schemas.microsoft.com/office/drawing/2014/main" id="{CB27109D-8677-0376-030B-39DCE27F1D6B}"/>
              </a:ext>
            </a:extLst>
          </p:cNvPr>
          <p:cNvPicPr>
            <a:picLocks noChangeAspect="1"/>
          </p:cNvPicPr>
          <p:nvPr/>
        </p:nvPicPr>
        <p:blipFill>
          <a:blip r:embed="rId2" cstate="print"/>
          <a:stretch>
            <a:fillRect/>
          </a:stretch>
        </p:blipFill>
        <p:spPr>
          <a:xfrm>
            <a:off x="6543674" y="250207"/>
            <a:ext cx="4134129" cy="3246204"/>
          </a:xfrm>
          <a:prstGeom prst="rect">
            <a:avLst/>
          </a:prstGeom>
        </p:spPr>
      </p:pic>
      <p:pic>
        <p:nvPicPr>
          <p:cNvPr id="7" name="image89.jpeg">
            <a:extLst>
              <a:ext uri="{FF2B5EF4-FFF2-40B4-BE49-F238E27FC236}">
                <a16:creationId xmlns:a16="http://schemas.microsoft.com/office/drawing/2014/main" id="{345C65B3-41BB-A820-81D8-95EE6AB332EC}"/>
              </a:ext>
            </a:extLst>
          </p:cNvPr>
          <p:cNvPicPr>
            <a:picLocks noChangeAspect="1"/>
          </p:cNvPicPr>
          <p:nvPr/>
        </p:nvPicPr>
        <p:blipFill>
          <a:blip r:embed="rId3" cstate="print"/>
          <a:stretch>
            <a:fillRect/>
          </a:stretch>
        </p:blipFill>
        <p:spPr>
          <a:xfrm>
            <a:off x="6585656" y="3804556"/>
            <a:ext cx="4134129" cy="2552825"/>
          </a:xfrm>
          <a:prstGeom prst="rect">
            <a:avLst/>
          </a:prstGeom>
        </p:spPr>
      </p:pic>
      <p:grpSp>
        <p:nvGrpSpPr>
          <p:cNvPr id="26" name="Bottom Right">
            <a:extLst>
              <a:ext uri="{FF2B5EF4-FFF2-40B4-BE49-F238E27FC236}">
                <a16:creationId xmlns:a16="http://schemas.microsoft.com/office/drawing/2014/main" id="{BEF3CE48-6BF7-4521-BD7D-60562E90A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7" name="Graphic 157">
              <a:extLst>
                <a:ext uri="{FF2B5EF4-FFF2-40B4-BE49-F238E27FC236}">
                  <a16:creationId xmlns:a16="http://schemas.microsoft.com/office/drawing/2014/main" id="{897E5D04-394A-4B64-95F8-4D2228B98E1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9" name="Freeform: Shape 28">
                <a:extLst>
                  <a:ext uri="{FF2B5EF4-FFF2-40B4-BE49-F238E27FC236}">
                    <a16:creationId xmlns:a16="http://schemas.microsoft.com/office/drawing/2014/main" id="{B075390E-5B63-48D6-A952-CC864F3D0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901093BA-29DE-4F64-ADCF-CE3744FC6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E4ADC823-5240-48FA-97E3-BBDE7F41D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DB96D8D-B2B7-4ABC-822A-7BC35E0C0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B4E59D8-875F-44CB-95DC-D50C32CC8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40B801A-D39B-4AE5-9712-419A4E9F83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7D0F54C0-5979-4B22-A519-7799ED6F8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8" name="Freeform: Shape 27">
              <a:extLst>
                <a:ext uri="{FF2B5EF4-FFF2-40B4-BE49-F238E27FC236}">
                  <a16:creationId xmlns:a16="http://schemas.microsoft.com/office/drawing/2014/main" id="{8420D834-197E-4DAF-B0FF-F62B79658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Picture 7">
            <a:extLst>
              <a:ext uri="{FF2B5EF4-FFF2-40B4-BE49-F238E27FC236}">
                <a16:creationId xmlns:a16="http://schemas.microsoft.com/office/drawing/2014/main" id="{EBBA4D88-59F9-92AA-F2CE-8D5A38C38A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25" y="5769066"/>
            <a:ext cx="2414225" cy="1176630"/>
          </a:xfrm>
          <a:prstGeom prst="rect">
            <a:avLst/>
          </a:prstGeom>
        </p:spPr>
      </p:pic>
    </p:spTree>
    <p:extLst>
      <p:ext uri="{BB962C8B-B14F-4D97-AF65-F5344CB8AC3E}">
        <p14:creationId xmlns:p14="http://schemas.microsoft.com/office/powerpoint/2010/main" val="3363313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Top left">
            <a:extLst>
              <a:ext uri="{FF2B5EF4-FFF2-40B4-BE49-F238E27FC236}">
                <a16:creationId xmlns:a16="http://schemas.microsoft.com/office/drawing/2014/main" id="{2D1F97CE-E23C-4348-9E46-583498D1CC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9" name="Freeform: Shape 18">
              <a:extLst>
                <a:ext uri="{FF2B5EF4-FFF2-40B4-BE49-F238E27FC236}">
                  <a16:creationId xmlns:a16="http://schemas.microsoft.com/office/drawing/2014/main" id="{945C7B1A-7B35-41BA-9162-2B45593433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Freeform: Shape 19">
              <a:extLst>
                <a:ext uri="{FF2B5EF4-FFF2-40B4-BE49-F238E27FC236}">
                  <a16:creationId xmlns:a16="http://schemas.microsoft.com/office/drawing/2014/main" id="{9AFB1BC6-D935-4059-9200-44B5366A6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21FB8EA5-353B-41A4-99C3-34950E9B4B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5F252A9A-D7CD-4836-A57E-8FA48DFD6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353FDDAF-2C8B-4D60-BACF-331F10B66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D924B05D-50BB-49CE-9B0B-C58E338C9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D592FC56-1D05-41C3-9F0A-9BE19A38D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73F138DF-321C-4962-8230-81CACECB0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71525147-A2FE-D135-10A6-7BA21E58226C}"/>
              </a:ext>
            </a:extLst>
          </p:cNvPr>
          <p:cNvSpPr>
            <a:spLocks noGrp="1"/>
          </p:cNvSpPr>
          <p:nvPr>
            <p:ph type="title"/>
          </p:nvPr>
        </p:nvSpPr>
        <p:spPr>
          <a:xfrm>
            <a:off x="1198181" y="168425"/>
            <a:ext cx="4795282" cy="2616928"/>
          </a:xfrm>
        </p:spPr>
        <p:txBody>
          <a:bodyPr anchor="ctr">
            <a:normAutofit/>
          </a:bodyPr>
          <a:lstStyle/>
          <a:p>
            <a:r>
              <a:rPr lang="id-ID" dirty="0">
                <a:effectLst/>
                <a:latin typeface="Times New Roman" panose="02020603050405020304" pitchFamily="18" charset="0"/>
                <a:ea typeface="Times New Roman" panose="02020603050405020304" pitchFamily="18" charset="0"/>
              </a:rPr>
              <a:t>2. Deteksi Helm Pengendara</a:t>
            </a:r>
            <a:br>
              <a:rPr lang="id-ID" dirty="0"/>
            </a:br>
            <a:endParaRPr lang="id-ID" dirty="0"/>
          </a:p>
        </p:txBody>
      </p:sp>
      <p:sp>
        <p:nvSpPr>
          <p:cNvPr id="3" name="Content Placeholder 2">
            <a:extLst>
              <a:ext uri="{FF2B5EF4-FFF2-40B4-BE49-F238E27FC236}">
                <a16:creationId xmlns:a16="http://schemas.microsoft.com/office/drawing/2014/main" id="{23F91166-20F9-89C1-E1E5-AECFDE8E29AF}"/>
              </a:ext>
            </a:extLst>
          </p:cNvPr>
          <p:cNvSpPr>
            <a:spLocks noGrp="1"/>
          </p:cNvSpPr>
          <p:nvPr>
            <p:ph idx="1"/>
          </p:nvPr>
        </p:nvSpPr>
        <p:spPr>
          <a:xfrm>
            <a:off x="6195372" y="169025"/>
            <a:ext cx="4977905" cy="2616328"/>
          </a:xfrm>
        </p:spPr>
        <p:txBody>
          <a:bodyPr anchor="ctr">
            <a:normAutofit/>
          </a:bodyPr>
          <a:lstStyle/>
          <a:p>
            <a:r>
              <a:rPr lang="id-ID" sz="1800" dirty="0"/>
              <a:t>Google Colaboratory</a:t>
            </a:r>
          </a:p>
          <a:p>
            <a:r>
              <a:rPr lang="id-ID" sz="1800" dirty="0"/>
              <a:t>Hasil latih</a:t>
            </a:r>
          </a:p>
        </p:txBody>
      </p:sp>
      <p:pic>
        <p:nvPicPr>
          <p:cNvPr id="5" name="image91.jpeg" descr="Graphical user interface, application  Description automatically generated">
            <a:extLst>
              <a:ext uri="{FF2B5EF4-FFF2-40B4-BE49-F238E27FC236}">
                <a16:creationId xmlns:a16="http://schemas.microsoft.com/office/drawing/2014/main" id="{29D4707A-4ACA-2F0F-F064-9B8650FD1DD8}"/>
              </a:ext>
            </a:extLst>
          </p:cNvPr>
          <p:cNvPicPr>
            <a:picLocks noChangeAspect="1"/>
          </p:cNvPicPr>
          <p:nvPr/>
        </p:nvPicPr>
        <p:blipFill>
          <a:blip r:embed="rId2" cstate="print"/>
          <a:stretch>
            <a:fillRect/>
          </a:stretch>
        </p:blipFill>
        <p:spPr>
          <a:xfrm>
            <a:off x="198742" y="3225741"/>
            <a:ext cx="2799572" cy="2799572"/>
          </a:xfrm>
          <a:prstGeom prst="rect">
            <a:avLst/>
          </a:prstGeom>
        </p:spPr>
      </p:pic>
      <p:pic>
        <p:nvPicPr>
          <p:cNvPr id="8" name="image92.jpeg" descr="Two people riding a motorcycle  Description automatically generated with medium confidence">
            <a:extLst>
              <a:ext uri="{FF2B5EF4-FFF2-40B4-BE49-F238E27FC236}">
                <a16:creationId xmlns:a16="http://schemas.microsoft.com/office/drawing/2014/main" id="{B67E09A5-DC72-4A99-B1FD-D273EFCE255B}"/>
              </a:ext>
            </a:extLst>
          </p:cNvPr>
          <p:cNvPicPr>
            <a:picLocks noChangeAspect="1"/>
          </p:cNvPicPr>
          <p:nvPr/>
        </p:nvPicPr>
        <p:blipFill>
          <a:blip r:embed="rId3" cstate="print"/>
          <a:stretch>
            <a:fillRect/>
          </a:stretch>
        </p:blipFill>
        <p:spPr>
          <a:xfrm>
            <a:off x="3203910" y="3225741"/>
            <a:ext cx="2799572" cy="2799572"/>
          </a:xfrm>
          <a:prstGeom prst="rect">
            <a:avLst/>
          </a:prstGeom>
        </p:spPr>
      </p:pic>
      <p:grpSp>
        <p:nvGrpSpPr>
          <p:cNvPr id="28" name="Bottom Right">
            <a:extLst>
              <a:ext uri="{FF2B5EF4-FFF2-40B4-BE49-F238E27FC236}">
                <a16:creationId xmlns:a16="http://schemas.microsoft.com/office/drawing/2014/main" id="{078CE671-AEC6-4DA5-B286-5822B8F0DE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9" name="Graphic 157">
              <a:extLst>
                <a:ext uri="{FF2B5EF4-FFF2-40B4-BE49-F238E27FC236}">
                  <a16:creationId xmlns:a16="http://schemas.microsoft.com/office/drawing/2014/main" id="{8021CF9C-B8DA-49A3-97F2-024109E6CE3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31" name="Freeform: Shape 30">
                <a:extLst>
                  <a:ext uri="{FF2B5EF4-FFF2-40B4-BE49-F238E27FC236}">
                    <a16:creationId xmlns:a16="http://schemas.microsoft.com/office/drawing/2014/main" id="{531D8CB0-3CF6-4AB5-ADE1-D17583F314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3B7B8559-B2C5-4F79-AC75-D73CD889D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058B6E3E-1971-4098-816C-0F71B18A7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Shape 33">
                <a:extLst>
                  <a:ext uri="{FF2B5EF4-FFF2-40B4-BE49-F238E27FC236}">
                    <a16:creationId xmlns:a16="http://schemas.microsoft.com/office/drawing/2014/main" id="{7FF957C8-F96A-46C2-915F-0CBA11047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Shape 34">
                <a:extLst>
                  <a:ext uri="{FF2B5EF4-FFF2-40B4-BE49-F238E27FC236}">
                    <a16:creationId xmlns:a16="http://schemas.microsoft.com/office/drawing/2014/main" id="{3A1B755F-5A5A-4755-9171-910EF4F07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Shape 35">
                <a:extLst>
                  <a:ext uri="{FF2B5EF4-FFF2-40B4-BE49-F238E27FC236}">
                    <a16:creationId xmlns:a16="http://schemas.microsoft.com/office/drawing/2014/main" id="{1A697181-60A3-4B61-A9C9-7C77317CE4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Shape 36">
                <a:extLst>
                  <a:ext uri="{FF2B5EF4-FFF2-40B4-BE49-F238E27FC236}">
                    <a16:creationId xmlns:a16="http://schemas.microsoft.com/office/drawing/2014/main" id="{2A680608-ADC4-41FB-B4D6-45CFE08A9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30" name="Freeform: Shape 29">
              <a:extLst>
                <a:ext uri="{FF2B5EF4-FFF2-40B4-BE49-F238E27FC236}">
                  <a16:creationId xmlns:a16="http://schemas.microsoft.com/office/drawing/2014/main" id="{6DBF5767-5E3B-4B6B-96D4-8F3873490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4" name="Picture 3">
            <a:extLst>
              <a:ext uri="{FF2B5EF4-FFF2-40B4-BE49-F238E27FC236}">
                <a16:creationId xmlns:a16="http://schemas.microsoft.com/office/drawing/2014/main" id="{4E9D7276-D1FF-CE25-FC13-BF1A9761A78D}"/>
              </a:ext>
            </a:extLst>
          </p:cNvPr>
          <p:cNvPicPr>
            <a:picLocks noChangeAspect="1"/>
          </p:cNvPicPr>
          <p:nvPr/>
        </p:nvPicPr>
        <p:blipFill>
          <a:blip r:embed="rId4"/>
          <a:stretch>
            <a:fillRect/>
          </a:stretch>
        </p:blipFill>
        <p:spPr>
          <a:xfrm>
            <a:off x="6194501" y="3360480"/>
            <a:ext cx="2799572" cy="2530094"/>
          </a:xfrm>
          <a:prstGeom prst="rect">
            <a:avLst/>
          </a:prstGeom>
        </p:spPr>
      </p:pic>
      <p:pic>
        <p:nvPicPr>
          <p:cNvPr id="9" name="Picture 8">
            <a:extLst>
              <a:ext uri="{FF2B5EF4-FFF2-40B4-BE49-F238E27FC236}">
                <a16:creationId xmlns:a16="http://schemas.microsoft.com/office/drawing/2014/main" id="{31FEFF90-A6A5-93D2-4CE0-D725B1E0DC69}"/>
              </a:ext>
            </a:extLst>
          </p:cNvPr>
          <p:cNvPicPr>
            <a:picLocks noChangeAspect="1"/>
          </p:cNvPicPr>
          <p:nvPr/>
        </p:nvPicPr>
        <p:blipFill>
          <a:blip r:embed="rId5"/>
          <a:stretch>
            <a:fillRect/>
          </a:stretch>
        </p:blipFill>
        <p:spPr>
          <a:xfrm>
            <a:off x="9185433" y="3596273"/>
            <a:ext cx="2799572" cy="2058508"/>
          </a:xfrm>
          <a:prstGeom prst="rect">
            <a:avLst/>
          </a:prstGeom>
        </p:spPr>
      </p:pic>
      <p:pic>
        <p:nvPicPr>
          <p:cNvPr id="11" name="Picture 10">
            <a:extLst>
              <a:ext uri="{FF2B5EF4-FFF2-40B4-BE49-F238E27FC236}">
                <a16:creationId xmlns:a16="http://schemas.microsoft.com/office/drawing/2014/main" id="{CAB4D98C-92F5-8E97-9C66-E64385EFA3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283903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Top left">
            <a:extLst>
              <a:ext uri="{FF2B5EF4-FFF2-40B4-BE49-F238E27FC236}">
                <a16:creationId xmlns:a16="http://schemas.microsoft.com/office/drawing/2014/main" id="{E8ABCFC2-1187-4EFE-87CB-D1ABA0F5DB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 name="Freeform: Shape 16">
              <a:extLst>
                <a:ext uri="{FF2B5EF4-FFF2-40B4-BE49-F238E27FC236}">
                  <a16:creationId xmlns:a16="http://schemas.microsoft.com/office/drawing/2014/main" id="{C4CE539D-89D1-484C-B390-9D6005029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Freeform: Shape 17">
              <a:extLst>
                <a:ext uri="{FF2B5EF4-FFF2-40B4-BE49-F238E27FC236}">
                  <a16:creationId xmlns:a16="http://schemas.microsoft.com/office/drawing/2014/main" id="{285D0A74-51B8-440F-8ADF-3F2ED1C84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A5C9E45B-6B92-475E-8B2E-97729EE8F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E7E3A49B-F12C-4355-84DE-0EF54227A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DE6BF50-27B1-444D-9E81-752674A04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C8B7A474-F527-47C3-94C4-A0F446276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2D1AF5A9-1A6C-4F55-B975-879BF9EE3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039866D-1864-499B-9BD7-C8178A07F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1525147-A2FE-D135-10A6-7BA21E58226C}"/>
              </a:ext>
            </a:extLst>
          </p:cNvPr>
          <p:cNvSpPr>
            <a:spLocks noGrp="1"/>
          </p:cNvSpPr>
          <p:nvPr>
            <p:ph type="title"/>
          </p:nvPr>
        </p:nvSpPr>
        <p:spPr>
          <a:xfrm>
            <a:off x="1198181" y="168425"/>
            <a:ext cx="4795282" cy="2091782"/>
          </a:xfrm>
        </p:spPr>
        <p:txBody>
          <a:bodyPr anchor="ctr">
            <a:normAutofit/>
          </a:bodyPr>
          <a:lstStyle/>
          <a:p>
            <a:pPr>
              <a:lnSpc>
                <a:spcPct val="90000"/>
              </a:lnSpc>
            </a:pPr>
            <a:r>
              <a:rPr lang="id-ID" dirty="0">
                <a:effectLst/>
                <a:latin typeface="Times New Roman" panose="02020603050405020304" pitchFamily="18" charset="0"/>
                <a:ea typeface="Times New Roman" panose="02020603050405020304" pitchFamily="18" charset="0"/>
              </a:rPr>
              <a:t>2. Deteksi Helm Pengendara</a:t>
            </a:r>
            <a:br>
              <a:rPr lang="id-ID" dirty="0"/>
            </a:br>
            <a:endParaRPr lang="id-ID" dirty="0"/>
          </a:p>
        </p:txBody>
      </p:sp>
      <p:sp>
        <p:nvSpPr>
          <p:cNvPr id="3" name="Content Placeholder 2">
            <a:extLst>
              <a:ext uri="{FF2B5EF4-FFF2-40B4-BE49-F238E27FC236}">
                <a16:creationId xmlns:a16="http://schemas.microsoft.com/office/drawing/2014/main" id="{23F91166-20F9-89C1-E1E5-AECFDE8E29AF}"/>
              </a:ext>
            </a:extLst>
          </p:cNvPr>
          <p:cNvSpPr>
            <a:spLocks noGrp="1"/>
          </p:cNvSpPr>
          <p:nvPr>
            <p:ph idx="1"/>
          </p:nvPr>
        </p:nvSpPr>
        <p:spPr>
          <a:xfrm>
            <a:off x="6195372" y="169025"/>
            <a:ext cx="4977905" cy="2091182"/>
          </a:xfrm>
        </p:spPr>
        <p:txBody>
          <a:bodyPr anchor="ctr">
            <a:normAutofit/>
          </a:bodyPr>
          <a:lstStyle/>
          <a:p>
            <a:r>
              <a:rPr lang="id-ID" sz="1800" dirty="0"/>
              <a:t>Roboflow</a:t>
            </a:r>
          </a:p>
          <a:p>
            <a:r>
              <a:rPr lang="id-ID" sz="1800" dirty="0"/>
              <a:t>Grafik latih</a:t>
            </a:r>
          </a:p>
        </p:txBody>
      </p:sp>
      <p:pic>
        <p:nvPicPr>
          <p:cNvPr id="7" name="image96.jpeg" descr="Chart, histogram, scatter chart  Description automatically generated">
            <a:extLst>
              <a:ext uri="{FF2B5EF4-FFF2-40B4-BE49-F238E27FC236}">
                <a16:creationId xmlns:a16="http://schemas.microsoft.com/office/drawing/2014/main" id="{5FE3B7D6-269B-A868-B86C-B97AEA9BED15}"/>
              </a:ext>
            </a:extLst>
          </p:cNvPr>
          <p:cNvPicPr>
            <a:picLocks noChangeAspect="1"/>
          </p:cNvPicPr>
          <p:nvPr/>
        </p:nvPicPr>
        <p:blipFill>
          <a:blip r:embed="rId2" cstate="print"/>
          <a:stretch>
            <a:fillRect/>
          </a:stretch>
        </p:blipFill>
        <p:spPr>
          <a:xfrm>
            <a:off x="2881157" y="2396732"/>
            <a:ext cx="3112306" cy="3902579"/>
          </a:xfrm>
          <a:prstGeom prst="rect">
            <a:avLst/>
          </a:prstGeom>
        </p:spPr>
      </p:pic>
      <p:pic>
        <p:nvPicPr>
          <p:cNvPr id="6" name="image95.jpeg">
            <a:extLst>
              <a:ext uri="{FF2B5EF4-FFF2-40B4-BE49-F238E27FC236}">
                <a16:creationId xmlns:a16="http://schemas.microsoft.com/office/drawing/2014/main" id="{9429EF33-54A3-3973-6656-C895E9694035}"/>
              </a:ext>
            </a:extLst>
          </p:cNvPr>
          <p:cNvPicPr>
            <a:picLocks noChangeAspect="1"/>
          </p:cNvPicPr>
          <p:nvPr/>
        </p:nvPicPr>
        <p:blipFill>
          <a:blip r:embed="rId3" cstate="print"/>
          <a:stretch>
            <a:fillRect/>
          </a:stretch>
        </p:blipFill>
        <p:spPr>
          <a:xfrm>
            <a:off x="6198537" y="2396732"/>
            <a:ext cx="3268409" cy="3902579"/>
          </a:xfrm>
          <a:prstGeom prst="rect">
            <a:avLst/>
          </a:prstGeom>
        </p:spPr>
      </p:pic>
      <p:grpSp>
        <p:nvGrpSpPr>
          <p:cNvPr id="26" name="Bottom Right">
            <a:extLst>
              <a:ext uri="{FF2B5EF4-FFF2-40B4-BE49-F238E27FC236}">
                <a16:creationId xmlns:a16="http://schemas.microsoft.com/office/drawing/2014/main" id="{CE5E50B5-764C-4CF0-BE62-6330BDB19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7" name="Graphic 157">
              <a:extLst>
                <a:ext uri="{FF2B5EF4-FFF2-40B4-BE49-F238E27FC236}">
                  <a16:creationId xmlns:a16="http://schemas.microsoft.com/office/drawing/2014/main" id="{9C1BDBFA-B254-41ED-90D6-17F930A079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9" name="Freeform: Shape 28">
                <a:extLst>
                  <a:ext uri="{FF2B5EF4-FFF2-40B4-BE49-F238E27FC236}">
                    <a16:creationId xmlns:a16="http://schemas.microsoft.com/office/drawing/2014/main" id="{1E84A133-F5D3-4950-9DC9-A3DEEEBC9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82FFBFE-D99F-4065-9AEC-88E664DB8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421980AE-6D2C-4DAE-A7A8-52045837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3B2229E-2951-41E8-AD53-08D800523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82D20C4F-2AC9-44DD-9092-45ACB8A17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08C98BF0-6D5F-4454-8756-16602535A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B6F1B3E8-AAFA-43AA-9872-DF033CCBF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8" name="Freeform: Shape 27">
              <a:extLst>
                <a:ext uri="{FF2B5EF4-FFF2-40B4-BE49-F238E27FC236}">
                  <a16:creationId xmlns:a16="http://schemas.microsoft.com/office/drawing/2014/main" id="{ECAE8F4B-267D-4381-A9FD-CEF14AE6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Picture 7">
            <a:extLst>
              <a:ext uri="{FF2B5EF4-FFF2-40B4-BE49-F238E27FC236}">
                <a16:creationId xmlns:a16="http://schemas.microsoft.com/office/drawing/2014/main" id="{33B1A199-A00A-EAF1-1B7B-A5895B4069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2640221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FADD1535-ED83-48B3-8EB1-671A080F09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E70C64DB-421C-4FFD-8EB1-A7D1A5DC1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5C04BFFB-0C30-49E1-B4F0-243531219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368C7354-F4EF-4BC5-BF44-01614E0B9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45981B8-FB15-43E7-B1CE-AE4A5E9B1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5F05D22-2B12-4452-A804-346878D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7B26EE6B-DF99-4B8A-8859-82A92A59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CE8FB053-1663-44BA-8128-0C19BD762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E5E4F4-4EE0-49E3-98E5-F1E2BB91A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1525147-A2FE-D135-10A6-7BA21E58226C}"/>
              </a:ext>
            </a:extLst>
          </p:cNvPr>
          <p:cNvSpPr>
            <a:spLocks noGrp="1"/>
          </p:cNvSpPr>
          <p:nvPr>
            <p:ph type="title"/>
          </p:nvPr>
        </p:nvSpPr>
        <p:spPr>
          <a:xfrm>
            <a:off x="1198182" y="559813"/>
            <a:ext cx="4390807" cy="1664573"/>
          </a:xfrm>
        </p:spPr>
        <p:txBody>
          <a:bodyPr>
            <a:normAutofit/>
          </a:bodyPr>
          <a:lstStyle/>
          <a:p>
            <a:pPr>
              <a:lnSpc>
                <a:spcPct val="90000"/>
              </a:lnSpc>
            </a:pPr>
            <a:r>
              <a:rPr lang="id-ID" sz="3700">
                <a:effectLst/>
                <a:latin typeface="Times New Roman" panose="02020603050405020304" pitchFamily="18" charset="0"/>
                <a:ea typeface="Times New Roman" panose="02020603050405020304" pitchFamily="18" charset="0"/>
              </a:rPr>
              <a:t>2. Deteksi Helm Pengendara</a:t>
            </a:r>
            <a:br>
              <a:rPr lang="id-ID" sz="3700"/>
            </a:br>
            <a:endParaRPr lang="id-ID" sz="3700"/>
          </a:p>
        </p:txBody>
      </p:sp>
      <p:sp>
        <p:nvSpPr>
          <p:cNvPr id="3" name="Content Placeholder 2">
            <a:extLst>
              <a:ext uri="{FF2B5EF4-FFF2-40B4-BE49-F238E27FC236}">
                <a16:creationId xmlns:a16="http://schemas.microsoft.com/office/drawing/2014/main" id="{23F91166-20F9-89C1-E1E5-AECFDE8E29AF}"/>
              </a:ext>
            </a:extLst>
          </p:cNvPr>
          <p:cNvSpPr>
            <a:spLocks noGrp="1"/>
          </p:cNvSpPr>
          <p:nvPr>
            <p:ph idx="1"/>
          </p:nvPr>
        </p:nvSpPr>
        <p:spPr>
          <a:xfrm>
            <a:off x="1185756" y="2384474"/>
            <a:ext cx="4390524" cy="3728613"/>
          </a:xfrm>
        </p:spPr>
        <p:txBody>
          <a:bodyPr>
            <a:normAutofit/>
          </a:bodyPr>
          <a:lstStyle/>
          <a:p>
            <a:r>
              <a:rPr lang="id-ID" sz="1800" dirty="0"/>
              <a:t>Roboflow</a:t>
            </a:r>
          </a:p>
          <a:p>
            <a:r>
              <a:rPr lang="id-ID" sz="1800" dirty="0"/>
              <a:t>Hasil latih</a:t>
            </a:r>
          </a:p>
        </p:txBody>
      </p:sp>
      <p:pic>
        <p:nvPicPr>
          <p:cNvPr id="5" name="image98.jpeg" descr="A picture containing text, screenshot, computer, indoor  Description automatically generated">
            <a:extLst>
              <a:ext uri="{FF2B5EF4-FFF2-40B4-BE49-F238E27FC236}">
                <a16:creationId xmlns:a16="http://schemas.microsoft.com/office/drawing/2014/main" id="{8076DC3F-8723-61E5-3689-ADD064790300}"/>
              </a:ext>
            </a:extLst>
          </p:cNvPr>
          <p:cNvPicPr>
            <a:picLocks noChangeAspect="1"/>
          </p:cNvPicPr>
          <p:nvPr/>
        </p:nvPicPr>
        <p:blipFill rotWithShape="1">
          <a:blip r:embed="rId2" cstate="print"/>
          <a:srcRect r="3066"/>
          <a:stretch/>
        </p:blipFill>
        <p:spPr>
          <a:xfrm>
            <a:off x="5996628" y="10"/>
            <a:ext cx="6195372" cy="6857990"/>
          </a:xfrm>
          <a:prstGeom prst="rect">
            <a:avLst/>
          </a:prstGeom>
        </p:spPr>
      </p:pic>
      <p:grpSp>
        <p:nvGrpSpPr>
          <p:cNvPr id="24" name="Bottom Right">
            <a:extLst>
              <a:ext uri="{FF2B5EF4-FFF2-40B4-BE49-F238E27FC236}">
                <a16:creationId xmlns:a16="http://schemas.microsoft.com/office/drawing/2014/main" id="{01081332-6CA1-49C2-A979-7709509AD1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5" name="Graphic 157">
              <a:extLst>
                <a:ext uri="{FF2B5EF4-FFF2-40B4-BE49-F238E27FC236}">
                  <a16:creationId xmlns:a16="http://schemas.microsoft.com/office/drawing/2014/main" id="{826B0664-73BC-4FCB-A447-57F7F67647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23242A3E-DBD8-44D5-930F-DA776CA06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F331C242-2FF0-40D4-BF95-4A27680F2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500FE3B-EB2C-4A5D-ABA7-35137B2BA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E1EA3BF-3A9F-4CD0-9640-6FF67F443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7F4411F-5B81-451C-A006-8754E1618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E4D64BD-20E2-44CF-AEB4-A87A43376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0B309630-6603-4319-BAB8-93102ABEB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F540FCD4-859A-4602-9CBC-C697E387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 name="Picture 5">
            <a:extLst>
              <a:ext uri="{FF2B5EF4-FFF2-40B4-BE49-F238E27FC236}">
                <a16:creationId xmlns:a16="http://schemas.microsoft.com/office/drawing/2014/main" id="{AC504AC8-7EF8-08DC-551F-B963770D9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1" y="5672623"/>
            <a:ext cx="2414225" cy="1176630"/>
          </a:xfrm>
          <a:prstGeom prst="rect">
            <a:avLst/>
          </a:prstGeom>
        </p:spPr>
      </p:pic>
    </p:spTree>
    <p:extLst>
      <p:ext uri="{BB962C8B-B14F-4D97-AF65-F5344CB8AC3E}">
        <p14:creationId xmlns:p14="http://schemas.microsoft.com/office/powerpoint/2010/main" val="3291926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1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1525147-A2FE-D135-10A6-7BA21E58226C}"/>
              </a:ext>
            </a:extLst>
          </p:cNvPr>
          <p:cNvSpPr>
            <a:spLocks noGrp="1"/>
          </p:cNvSpPr>
          <p:nvPr>
            <p:ph type="title"/>
          </p:nvPr>
        </p:nvSpPr>
        <p:spPr>
          <a:xfrm>
            <a:off x="6179406" y="559813"/>
            <a:ext cx="4814412" cy="1664573"/>
          </a:xfrm>
        </p:spPr>
        <p:txBody>
          <a:bodyPr>
            <a:normAutofit/>
          </a:bodyPr>
          <a:lstStyle/>
          <a:p>
            <a:pPr>
              <a:lnSpc>
                <a:spcPct val="90000"/>
              </a:lnSpc>
            </a:pPr>
            <a:r>
              <a:rPr lang="id-ID" sz="3700">
                <a:effectLst/>
                <a:latin typeface="Times New Roman" panose="02020603050405020304" pitchFamily="18" charset="0"/>
                <a:ea typeface="Times New Roman" panose="02020603050405020304" pitchFamily="18" charset="0"/>
              </a:rPr>
              <a:t>2. Deteksi Helm Pengendara</a:t>
            </a:r>
            <a:br>
              <a:rPr lang="id-ID" sz="3700"/>
            </a:br>
            <a:endParaRPr lang="id-ID" sz="3700"/>
          </a:p>
        </p:txBody>
      </p:sp>
      <p:pic>
        <p:nvPicPr>
          <p:cNvPr id="6" name="image100.png" descr="A picture containing text, screenshot, computer, indoor  Description automatically generated">
            <a:extLst>
              <a:ext uri="{FF2B5EF4-FFF2-40B4-BE49-F238E27FC236}">
                <a16:creationId xmlns:a16="http://schemas.microsoft.com/office/drawing/2014/main" id="{9142FF93-8589-23B7-B0EA-2ED2C5436F4B}"/>
              </a:ext>
            </a:extLst>
          </p:cNvPr>
          <p:cNvPicPr>
            <a:picLocks noChangeAspect="1"/>
          </p:cNvPicPr>
          <p:nvPr/>
        </p:nvPicPr>
        <p:blipFill>
          <a:blip r:embed="rId2" cstate="print"/>
          <a:stretch>
            <a:fillRect/>
          </a:stretch>
        </p:blipFill>
        <p:spPr>
          <a:xfrm>
            <a:off x="3260592" y="1114028"/>
            <a:ext cx="1981614" cy="4629944"/>
          </a:xfrm>
          <a:prstGeom prst="rect">
            <a:avLst/>
          </a:prstGeom>
        </p:spPr>
      </p:pic>
      <p:pic>
        <p:nvPicPr>
          <p:cNvPr id="4" name="image99.png" descr="A picture containing text, screenshot, computer, indoor  Description automatically generated">
            <a:extLst>
              <a:ext uri="{FF2B5EF4-FFF2-40B4-BE49-F238E27FC236}">
                <a16:creationId xmlns:a16="http://schemas.microsoft.com/office/drawing/2014/main" id="{E84A97DC-1227-FE8A-0316-9DDA123C33F4}"/>
              </a:ext>
            </a:extLst>
          </p:cNvPr>
          <p:cNvPicPr>
            <a:picLocks noChangeAspect="1"/>
          </p:cNvPicPr>
          <p:nvPr/>
        </p:nvPicPr>
        <p:blipFill>
          <a:blip r:embed="rId3" cstate="print"/>
          <a:stretch>
            <a:fillRect/>
          </a:stretch>
        </p:blipFill>
        <p:spPr>
          <a:xfrm>
            <a:off x="675575" y="1114028"/>
            <a:ext cx="1981614" cy="4629944"/>
          </a:xfrm>
          <a:prstGeom prst="rect">
            <a:avLst/>
          </a:prstGeom>
        </p:spPr>
      </p:pic>
      <p:grpSp>
        <p:nvGrpSpPr>
          <p:cNvPr id="38" name="Top left">
            <a:extLst>
              <a:ext uri="{FF2B5EF4-FFF2-40B4-BE49-F238E27FC236}">
                <a16:creationId xmlns:a16="http://schemas.microsoft.com/office/drawing/2014/main" id="{53FF397C-0BA2-4832-BF04-9DC9A075E4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9" name="Freeform: Shape 15">
              <a:extLst>
                <a:ext uri="{FF2B5EF4-FFF2-40B4-BE49-F238E27FC236}">
                  <a16:creationId xmlns:a16="http://schemas.microsoft.com/office/drawing/2014/main" id="{95DD1F88-7D7E-4B4B-AAD7-040A29B99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Freeform: Shape 16">
              <a:extLst>
                <a:ext uri="{FF2B5EF4-FFF2-40B4-BE49-F238E27FC236}">
                  <a16:creationId xmlns:a16="http://schemas.microsoft.com/office/drawing/2014/main" id="{9875BF02-2C73-48FE-822B-F6FA80814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17">
              <a:extLst>
                <a:ext uri="{FF2B5EF4-FFF2-40B4-BE49-F238E27FC236}">
                  <a16:creationId xmlns:a16="http://schemas.microsoft.com/office/drawing/2014/main" id="{9D878BCC-DF6A-4DC7-BD8C-D79765B7D7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18">
              <a:extLst>
                <a:ext uri="{FF2B5EF4-FFF2-40B4-BE49-F238E27FC236}">
                  <a16:creationId xmlns:a16="http://schemas.microsoft.com/office/drawing/2014/main" id="{29E8563F-1B6A-4833-A862-1DD304221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19">
              <a:extLst>
                <a:ext uri="{FF2B5EF4-FFF2-40B4-BE49-F238E27FC236}">
                  <a16:creationId xmlns:a16="http://schemas.microsoft.com/office/drawing/2014/main" id="{054B3FCC-DE97-4089-BAAD-15BB34B566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20">
              <a:extLst>
                <a:ext uri="{FF2B5EF4-FFF2-40B4-BE49-F238E27FC236}">
                  <a16:creationId xmlns:a16="http://schemas.microsoft.com/office/drawing/2014/main" id="{F3552599-325F-4A54-B491-3B7565C66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21">
              <a:extLst>
                <a:ext uri="{FF2B5EF4-FFF2-40B4-BE49-F238E27FC236}">
                  <a16:creationId xmlns:a16="http://schemas.microsoft.com/office/drawing/2014/main" id="{D586C819-684E-44D1-BE44-11E930353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22">
              <a:extLst>
                <a:ext uri="{FF2B5EF4-FFF2-40B4-BE49-F238E27FC236}">
                  <a16:creationId xmlns:a16="http://schemas.microsoft.com/office/drawing/2014/main" id="{5E67FD8B-C953-4AD7-999B-BE3BEF647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47" name="Bottom Right">
            <a:extLst>
              <a:ext uri="{FF2B5EF4-FFF2-40B4-BE49-F238E27FC236}">
                <a16:creationId xmlns:a16="http://schemas.microsoft.com/office/drawing/2014/main" id="{3D0D64BB-A877-435E-8447-C893326AC7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6" name="Graphic 157">
              <a:extLst>
                <a:ext uri="{FF2B5EF4-FFF2-40B4-BE49-F238E27FC236}">
                  <a16:creationId xmlns:a16="http://schemas.microsoft.com/office/drawing/2014/main" id="{F293184D-9250-4C3C-8B86-798B7AAD23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8" name="Freeform: Shape 27">
                <a:extLst>
                  <a:ext uri="{FF2B5EF4-FFF2-40B4-BE49-F238E27FC236}">
                    <a16:creationId xmlns:a16="http://schemas.microsoft.com/office/drawing/2014/main" id="{7D72177B-E4F8-4B8E-895E-D18FF6BCC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28">
                <a:extLst>
                  <a:ext uri="{FF2B5EF4-FFF2-40B4-BE49-F238E27FC236}">
                    <a16:creationId xmlns:a16="http://schemas.microsoft.com/office/drawing/2014/main" id="{E1F0587A-F9F1-4685-B8DA-EC74B245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29">
                <a:extLst>
                  <a:ext uri="{FF2B5EF4-FFF2-40B4-BE49-F238E27FC236}">
                    <a16:creationId xmlns:a16="http://schemas.microsoft.com/office/drawing/2014/main" id="{FEE1D365-420F-447E-BAEF-CAC4E0837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30">
                <a:extLst>
                  <a:ext uri="{FF2B5EF4-FFF2-40B4-BE49-F238E27FC236}">
                    <a16:creationId xmlns:a16="http://schemas.microsoft.com/office/drawing/2014/main" id="{A7975467-A7C1-4DCE-B0CB-574E7029D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31">
                <a:extLst>
                  <a:ext uri="{FF2B5EF4-FFF2-40B4-BE49-F238E27FC236}">
                    <a16:creationId xmlns:a16="http://schemas.microsoft.com/office/drawing/2014/main" id="{0201610E-ACAB-4E95-AD3C-240473C81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32">
                <a:extLst>
                  <a:ext uri="{FF2B5EF4-FFF2-40B4-BE49-F238E27FC236}">
                    <a16:creationId xmlns:a16="http://schemas.microsoft.com/office/drawing/2014/main" id="{7FEEA117-B163-432C-BDBB-BC82474CD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33">
                <a:extLst>
                  <a:ext uri="{FF2B5EF4-FFF2-40B4-BE49-F238E27FC236}">
                    <a16:creationId xmlns:a16="http://schemas.microsoft.com/office/drawing/2014/main" id="{144F3D45-402B-4A78-B1F1-F8D2C65CF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5" name="Freeform: Shape 26">
              <a:extLst>
                <a:ext uri="{FF2B5EF4-FFF2-40B4-BE49-F238E27FC236}">
                  <a16:creationId xmlns:a16="http://schemas.microsoft.com/office/drawing/2014/main" id="{94BB6A49-4B9B-44D3-9DAD-3ABA5C58A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23F91166-20F9-89C1-E1E5-AECFDE8E29AF}"/>
              </a:ext>
            </a:extLst>
          </p:cNvPr>
          <p:cNvSpPr>
            <a:spLocks noGrp="1"/>
          </p:cNvSpPr>
          <p:nvPr>
            <p:ph idx="1"/>
          </p:nvPr>
        </p:nvSpPr>
        <p:spPr>
          <a:xfrm>
            <a:off x="6192142" y="2384474"/>
            <a:ext cx="4814102" cy="3728613"/>
          </a:xfrm>
        </p:spPr>
        <p:txBody>
          <a:bodyPr>
            <a:normAutofit/>
          </a:bodyPr>
          <a:lstStyle/>
          <a:p>
            <a:r>
              <a:rPr lang="id-ID" sz="1800" dirty="0"/>
              <a:t>Roboflow</a:t>
            </a:r>
          </a:p>
          <a:p>
            <a:r>
              <a:rPr lang="id-ID" sz="1800" dirty="0"/>
              <a:t>Prediksi</a:t>
            </a:r>
          </a:p>
        </p:txBody>
      </p:sp>
      <p:pic>
        <p:nvPicPr>
          <p:cNvPr id="7" name="Picture 6">
            <a:extLst>
              <a:ext uri="{FF2B5EF4-FFF2-40B4-BE49-F238E27FC236}">
                <a16:creationId xmlns:a16="http://schemas.microsoft.com/office/drawing/2014/main" id="{FB448705-C72B-40A8-A1FA-81D443649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3777454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5"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6" name="Top Left">
            <a:extLst>
              <a:ext uri="{FF2B5EF4-FFF2-40B4-BE49-F238E27FC236}">
                <a16:creationId xmlns:a16="http://schemas.microsoft.com/office/drawing/2014/main" id="{A97C5526-E5B9-4185-A5C6-455B9ABEE9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7" name="Freeform: Shape 12">
              <a:extLst>
                <a:ext uri="{FF2B5EF4-FFF2-40B4-BE49-F238E27FC236}">
                  <a16:creationId xmlns:a16="http://schemas.microsoft.com/office/drawing/2014/main" id="{32618F2D-150A-4462-AA3E-0DCDD0557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38" name="Freeform: Shape 13">
              <a:extLst>
                <a:ext uri="{FF2B5EF4-FFF2-40B4-BE49-F238E27FC236}">
                  <a16:creationId xmlns:a16="http://schemas.microsoft.com/office/drawing/2014/main" id="{0283139B-883B-4734-8A26-BC623F91A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14">
              <a:extLst>
                <a:ext uri="{FF2B5EF4-FFF2-40B4-BE49-F238E27FC236}">
                  <a16:creationId xmlns:a16="http://schemas.microsoft.com/office/drawing/2014/main" id="{EBFCB3D8-7588-4755-B29B-5F97290D7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40" name="Freeform: Shape 15">
              <a:extLst>
                <a:ext uri="{FF2B5EF4-FFF2-40B4-BE49-F238E27FC236}">
                  <a16:creationId xmlns:a16="http://schemas.microsoft.com/office/drawing/2014/main" id="{EF46A7B4-02F2-4C37-8C5E-6D825E95D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41" name="Freeform: Shape 16">
              <a:extLst>
                <a:ext uri="{FF2B5EF4-FFF2-40B4-BE49-F238E27FC236}">
                  <a16:creationId xmlns:a16="http://schemas.microsoft.com/office/drawing/2014/main" id="{B9D6B09A-3EDF-421A-AE6D-76FEFB45C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17">
              <a:extLst>
                <a:ext uri="{FF2B5EF4-FFF2-40B4-BE49-F238E27FC236}">
                  <a16:creationId xmlns:a16="http://schemas.microsoft.com/office/drawing/2014/main" id="{C20CF77B-DB97-4B8D-9400-E4E8ED6B0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18">
              <a:extLst>
                <a:ext uri="{FF2B5EF4-FFF2-40B4-BE49-F238E27FC236}">
                  <a16:creationId xmlns:a16="http://schemas.microsoft.com/office/drawing/2014/main" id="{5EEEE768-C64B-4296-8921-8D9F342AF9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44" name="Freeform: Shape 19">
              <a:extLst>
                <a:ext uri="{FF2B5EF4-FFF2-40B4-BE49-F238E27FC236}">
                  <a16:creationId xmlns:a16="http://schemas.microsoft.com/office/drawing/2014/main" id="{399A0EBB-E594-42E3-9628-D6F0E625D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0247EB62-67EF-66DC-A5CF-EBB2A591867B}"/>
              </a:ext>
            </a:extLst>
          </p:cNvPr>
          <p:cNvSpPr>
            <a:spLocks noGrp="1"/>
          </p:cNvSpPr>
          <p:nvPr>
            <p:ph type="title"/>
          </p:nvPr>
        </p:nvSpPr>
        <p:spPr>
          <a:xfrm>
            <a:off x="1198181" y="559813"/>
            <a:ext cx="9988166" cy="1664573"/>
          </a:xfrm>
        </p:spPr>
        <p:txBody>
          <a:bodyPr>
            <a:normAutofit/>
          </a:bodyPr>
          <a:lstStyle/>
          <a:p>
            <a:r>
              <a:rPr lang="en-US" dirty="0" err="1"/>
              <a:t>Latar</a:t>
            </a:r>
            <a:r>
              <a:rPr lang="en-US" dirty="0"/>
              <a:t> </a:t>
            </a:r>
            <a:r>
              <a:rPr lang="en-US" dirty="0" err="1"/>
              <a:t>Belakang</a:t>
            </a:r>
            <a:endParaRPr lang="id-ID" dirty="0"/>
          </a:p>
        </p:txBody>
      </p:sp>
      <p:grpSp>
        <p:nvGrpSpPr>
          <p:cNvPr id="45" name="Bottom Right">
            <a:extLst>
              <a:ext uri="{FF2B5EF4-FFF2-40B4-BE49-F238E27FC236}">
                <a16:creationId xmlns:a16="http://schemas.microsoft.com/office/drawing/2014/main" id="{92EC3874-05DD-47EE-9CA4-F0534A9468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6" name="Freeform: Shape 22">
              <a:extLst>
                <a:ext uri="{FF2B5EF4-FFF2-40B4-BE49-F238E27FC236}">
                  <a16:creationId xmlns:a16="http://schemas.microsoft.com/office/drawing/2014/main" id="{170FD15C-3AF3-48D2-BB71-1E8F0EA5D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aphic 157">
              <a:extLst>
                <a:ext uri="{FF2B5EF4-FFF2-40B4-BE49-F238E27FC236}">
                  <a16:creationId xmlns:a16="http://schemas.microsoft.com/office/drawing/2014/main" id="{4E831CDE-CEE1-496B-AEDB-FB2A196FCA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7" name="Freeform: Shape 25">
                <a:extLst>
                  <a:ext uri="{FF2B5EF4-FFF2-40B4-BE49-F238E27FC236}">
                    <a16:creationId xmlns:a16="http://schemas.microsoft.com/office/drawing/2014/main" id="{93AA54E4-E5E3-435E-8667-AE6F80B5A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26">
                <a:extLst>
                  <a:ext uri="{FF2B5EF4-FFF2-40B4-BE49-F238E27FC236}">
                    <a16:creationId xmlns:a16="http://schemas.microsoft.com/office/drawing/2014/main" id="{59585BA2-83E2-46ED-B377-86D4F1655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27">
                <a:extLst>
                  <a:ext uri="{FF2B5EF4-FFF2-40B4-BE49-F238E27FC236}">
                    <a16:creationId xmlns:a16="http://schemas.microsoft.com/office/drawing/2014/main" id="{C15FDA69-033D-45F7-8CB5-4BC51040E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28">
                <a:extLst>
                  <a:ext uri="{FF2B5EF4-FFF2-40B4-BE49-F238E27FC236}">
                    <a16:creationId xmlns:a16="http://schemas.microsoft.com/office/drawing/2014/main" id="{E8307457-2BDD-4E1B-86B0-0B11C1B14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29">
                <a:extLst>
                  <a:ext uri="{FF2B5EF4-FFF2-40B4-BE49-F238E27FC236}">
                    <a16:creationId xmlns:a16="http://schemas.microsoft.com/office/drawing/2014/main" id="{ABE53357-59FC-47FD-A904-1DDBC0E1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30">
                <a:extLst>
                  <a:ext uri="{FF2B5EF4-FFF2-40B4-BE49-F238E27FC236}">
                    <a16:creationId xmlns:a16="http://schemas.microsoft.com/office/drawing/2014/main" id="{1DC07FFC-92FC-4B86-91D7-44BD070FB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31">
                <a:extLst>
                  <a:ext uri="{FF2B5EF4-FFF2-40B4-BE49-F238E27FC236}">
                    <a16:creationId xmlns:a16="http://schemas.microsoft.com/office/drawing/2014/main" id="{BDA817E7-2BA6-4DDA-A9BE-B3CE938B0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4" name="Freeform: Shape 24">
              <a:extLst>
                <a:ext uri="{FF2B5EF4-FFF2-40B4-BE49-F238E27FC236}">
                  <a16:creationId xmlns:a16="http://schemas.microsoft.com/office/drawing/2014/main" id="{C6A443FE-CA29-481D-BD91-3440C734B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CBE7A737-34BC-7C4A-8BC6-52399545BC66}"/>
              </a:ext>
            </a:extLst>
          </p:cNvPr>
          <p:cNvSpPr>
            <a:spLocks noGrp="1"/>
          </p:cNvSpPr>
          <p:nvPr>
            <p:ph idx="1"/>
          </p:nvPr>
        </p:nvSpPr>
        <p:spPr>
          <a:xfrm>
            <a:off x="1185754" y="1982166"/>
            <a:ext cx="9987523" cy="4640867"/>
          </a:xfrm>
        </p:spPr>
        <p:txBody>
          <a:bodyPr>
            <a:normAutofit fontScale="92500" lnSpcReduction="10000"/>
          </a:bodyPr>
          <a:lstStyle/>
          <a:p>
            <a:pPr marL="669290" marR="1367790" indent="266700" algn="just">
              <a:spcBef>
                <a:spcPts val="720"/>
              </a:spcBef>
            </a:pPr>
            <a:r>
              <a:rPr lang="id-ID" sz="1800" dirty="0">
                <a:effectLst/>
                <a:latin typeface="Times New Roman" panose="02020603050405020304" pitchFamily="18" charset="0"/>
                <a:ea typeface="Times New Roman" panose="02020603050405020304" pitchFamily="18" charset="0"/>
              </a:rPr>
              <a:t>Pada zaman ini, teknologi berkembang begitu pesat. Semakin banyak</a:t>
            </a:r>
            <a:r>
              <a:rPr lang="id-ID" sz="1800" spc="-28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penemuan-penemuan baru dan pengembangan teknologi yang sudah ada</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sebelumnya dimana memberikan berbagai dampak positif dan membantu</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mengatasi permasalahan yang sering dialami manusia. Dalam kasus ini,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pemanfaatan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teknologi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digunakan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untuk</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menindak</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pengendara</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yang</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melanggar aturan. </a:t>
            </a:r>
          </a:p>
          <a:p>
            <a:pPr marL="669290" marR="1367790" indent="266700" algn="just">
              <a:spcBef>
                <a:spcPts val="720"/>
              </a:spcBef>
            </a:pPr>
            <a:r>
              <a:rPr lang="id-ID" sz="1800" dirty="0">
                <a:effectLst/>
                <a:latin typeface="Times New Roman" panose="02020603050405020304" pitchFamily="18" charset="0"/>
                <a:ea typeface="Times New Roman" panose="02020603050405020304" pitchFamily="18" charset="0"/>
              </a:rPr>
              <a:t>Pada zaman ini, teknologi berkembang begitu pesat. Semakin banyak</a:t>
            </a:r>
            <a:r>
              <a:rPr lang="id-ID" sz="1800" spc="-28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penemuan-penemuan baru dan pengembangan teknologi yang sudah ada</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sebelumnya dimana memberikan berbagai dampak positif dan membantu</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mengatasi permasalahan yang sering dialami manusia. Dalam kasus ini,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pemanfaatan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teknologi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digunakan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untuk</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menindak</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pengendara</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yang</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melanggaraturan yang telah ditentukan di jalan raya. Pengendara yang</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tidak disiplin dapatmembahayakan pengguna jalan raya yang</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lainnya.</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Oleh karena itu, dibutuhkan suatu sistem yang berfungsi untuk memantau</a:t>
            </a:r>
            <a:r>
              <a:rPr lang="id-ID" sz="1800" spc="-285" dirty="0">
                <a:effectLst/>
                <a:latin typeface="Times New Roman" panose="02020603050405020304" pitchFamily="18" charset="0"/>
                <a:ea typeface="Times New Roman" panose="02020603050405020304" pitchFamily="18" charset="0"/>
              </a:rPr>
              <a:t> </a:t>
            </a:r>
            <a:r>
              <a:rPr lang="id-ID" sz="1800" spc="-5" dirty="0">
                <a:effectLst/>
                <a:latin typeface="Times New Roman" panose="02020603050405020304" pitchFamily="18" charset="0"/>
                <a:ea typeface="Times New Roman" panose="02020603050405020304" pitchFamily="18" charset="0"/>
              </a:rPr>
              <a:t>kondisi</a:t>
            </a:r>
            <a:r>
              <a:rPr lang="id-ID" sz="1800" spc="-60" dirty="0">
                <a:effectLst/>
                <a:latin typeface="Times New Roman" panose="02020603050405020304" pitchFamily="18" charset="0"/>
                <a:ea typeface="Times New Roman" panose="02020603050405020304" pitchFamily="18" charset="0"/>
              </a:rPr>
              <a:t> </a:t>
            </a:r>
            <a:r>
              <a:rPr lang="id-ID" sz="1800" spc="-5" dirty="0">
                <a:effectLst/>
                <a:latin typeface="Times New Roman" panose="02020603050405020304" pitchFamily="18" charset="0"/>
                <a:ea typeface="Times New Roman" panose="02020603050405020304" pitchFamily="18" charset="0"/>
              </a:rPr>
              <a:t>pengendara</a:t>
            </a:r>
            <a:r>
              <a:rPr lang="id-ID" sz="1800" spc="-60"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dankendaraannya</a:t>
            </a:r>
            <a:r>
              <a:rPr lang="id-ID" sz="1800" spc="-4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yang</a:t>
            </a:r>
            <a:r>
              <a:rPr lang="id-ID" sz="1800" spc="-5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melintas</a:t>
            </a:r>
            <a:r>
              <a:rPr lang="id-ID" sz="1800" spc="-5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di</a:t>
            </a:r>
            <a:r>
              <a:rPr lang="id-ID" sz="1800" spc="-60"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jalan</a:t>
            </a:r>
            <a:r>
              <a:rPr lang="id-ID" sz="1800" spc="-30"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raya</a:t>
            </a:r>
            <a:r>
              <a:rPr lang="id-ID" sz="1800" spc="-7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a:t>
            </a:r>
            <a:r>
              <a:rPr lang="id-ID" sz="1800" spc="-5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Dengan</a:t>
            </a:r>
            <a:r>
              <a:rPr lang="id-ID" sz="1800" spc="-290"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sistem</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ini,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dapat</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memudahkan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kepolisian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dalam</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memantau</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kondisi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pengendara dan kendaraannya yang melintasi jalan raya. Dengan begitu,</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pengendara akan lebih disiplin dalam berkendara sehingga menciptakan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pengalaman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berkendara yang aman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dan nyaman.</a:t>
            </a:r>
          </a:p>
        </p:txBody>
      </p:sp>
      <p:pic>
        <p:nvPicPr>
          <p:cNvPr id="4" name="Picture 3">
            <a:extLst>
              <a:ext uri="{FF2B5EF4-FFF2-40B4-BE49-F238E27FC236}">
                <a16:creationId xmlns:a16="http://schemas.microsoft.com/office/drawing/2014/main" id="{138F0819-1A46-31E3-8AA1-2DB6F8E6F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1294005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3"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4" name="Top left">
            <a:extLst>
              <a:ext uri="{FF2B5EF4-FFF2-40B4-BE49-F238E27FC236}">
                <a16:creationId xmlns:a16="http://schemas.microsoft.com/office/drawing/2014/main" id="{5E5536F2-BB10-4970-9C95-51CCDE8842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65" name="Freeform: Shape 41">
              <a:extLst>
                <a:ext uri="{FF2B5EF4-FFF2-40B4-BE49-F238E27FC236}">
                  <a16:creationId xmlns:a16="http://schemas.microsoft.com/office/drawing/2014/main" id="{D84F3307-86CF-47A4-8B2D-4630B124C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6" name="Freeform: Shape 42">
              <a:extLst>
                <a:ext uri="{FF2B5EF4-FFF2-40B4-BE49-F238E27FC236}">
                  <a16:creationId xmlns:a16="http://schemas.microsoft.com/office/drawing/2014/main" id="{6EB78D62-DD46-4526-87D7-73C7AE462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Shape 43">
              <a:extLst>
                <a:ext uri="{FF2B5EF4-FFF2-40B4-BE49-F238E27FC236}">
                  <a16:creationId xmlns:a16="http://schemas.microsoft.com/office/drawing/2014/main" id="{73149E71-5828-490B-97F7-04AE7807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Shape 44">
              <a:extLst>
                <a:ext uri="{FF2B5EF4-FFF2-40B4-BE49-F238E27FC236}">
                  <a16:creationId xmlns:a16="http://schemas.microsoft.com/office/drawing/2014/main" id="{1280A038-99E0-4B3A-9D3E-3E9CF2E9B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Shape 45">
              <a:extLst>
                <a:ext uri="{FF2B5EF4-FFF2-40B4-BE49-F238E27FC236}">
                  <a16:creationId xmlns:a16="http://schemas.microsoft.com/office/drawing/2014/main" id="{FFF87F6E-69A2-4944-9B64-76780737D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Shape 46">
              <a:extLst>
                <a:ext uri="{FF2B5EF4-FFF2-40B4-BE49-F238E27FC236}">
                  <a16:creationId xmlns:a16="http://schemas.microsoft.com/office/drawing/2014/main" id="{8A70C5CB-9CC7-44D6-B2B7-239694D83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 name="Freeform: Shape 47">
              <a:extLst>
                <a:ext uri="{FF2B5EF4-FFF2-40B4-BE49-F238E27FC236}">
                  <a16:creationId xmlns:a16="http://schemas.microsoft.com/office/drawing/2014/main" id="{B6EFB0E4-14CB-4396-8BE4-0D078635E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Shape 48">
              <a:extLst>
                <a:ext uri="{FF2B5EF4-FFF2-40B4-BE49-F238E27FC236}">
                  <a16:creationId xmlns:a16="http://schemas.microsoft.com/office/drawing/2014/main" id="{4B51C875-4AA4-432D-B78E-F6EAA927C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733BFC4F-6C1F-9D60-5626-E6D582E75091}"/>
              </a:ext>
            </a:extLst>
          </p:cNvPr>
          <p:cNvSpPr>
            <a:spLocks noGrp="1"/>
          </p:cNvSpPr>
          <p:nvPr>
            <p:ph type="title"/>
          </p:nvPr>
        </p:nvSpPr>
        <p:spPr>
          <a:xfrm>
            <a:off x="1198181" y="228600"/>
            <a:ext cx="9782566" cy="1425102"/>
          </a:xfrm>
        </p:spPr>
        <p:txBody>
          <a:bodyPr anchor="t">
            <a:normAutofit/>
          </a:bodyPr>
          <a:lstStyle/>
          <a:p>
            <a:pPr>
              <a:lnSpc>
                <a:spcPct val="90000"/>
              </a:lnSpc>
            </a:pPr>
            <a:r>
              <a:rPr lang="id-ID" sz="4000" dirty="0"/>
              <a:t>3. Deteksi Plat nomor kendaraan</a:t>
            </a:r>
            <a:br>
              <a:rPr lang="id-ID" dirty="0"/>
            </a:br>
            <a:endParaRPr lang="id-ID" dirty="0"/>
          </a:p>
        </p:txBody>
      </p:sp>
      <p:grpSp>
        <p:nvGrpSpPr>
          <p:cNvPr id="73" name="Bottom Right">
            <a:extLst>
              <a:ext uri="{FF2B5EF4-FFF2-40B4-BE49-F238E27FC236}">
                <a16:creationId xmlns:a16="http://schemas.microsoft.com/office/drawing/2014/main" id="{4E8659C6-7D51-4002-BCB2-0B4CA79E3F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2" name="Graphic 157">
              <a:extLst>
                <a:ext uri="{FF2B5EF4-FFF2-40B4-BE49-F238E27FC236}">
                  <a16:creationId xmlns:a16="http://schemas.microsoft.com/office/drawing/2014/main" id="{778A2000-2B7A-4C51-9F5B-3C56C33608D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74" name="Freeform: Shape 53">
                <a:extLst>
                  <a:ext uri="{FF2B5EF4-FFF2-40B4-BE49-F238E27FC236}">
                    <a16:creationId xmlns:a16="http://schemas.microsoft.com/office/drawing/2014/main" id="{26C48C0A-3D52-4FD2-BE0C-FE34279A9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Shape 54">
                <a:extLst>
                  <a:ext uri="{FF2B5EF4-FFF2-40B4-BE49-F238E27FC236}">
                    <a16:creationId xmlns:a16="http://schemas.microsoft.com/office/drawing/2014/main" id="{9A1EDE11-4610-4620-A5D6-76CD71FC6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Shape 55">
                <a:extLst>
                  <a:ext uri="{FF2B5EF4-FFF2-40B4-BE49-F238E27FC236}">
                    <a16:creationId xmlns:a16="http://schemas.microsoft.com/office/drawing/2014/main" id="{93056628-E485-4BB3-98E4-E15AB3695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Shape 56">
                <a:extLst>
                  <a:ext uri="{FF2B5EF4-FFF2-40B4-BE49-F238E27FC236}">
                    <a16:creationId xmlns:a16="http://schemas.microsoft.com/office/drawing/2014/main" id="{C0E026E3-4E37-4419-A836-D9EDEE686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Shape 57">
                <a:extLst>
                  <a:ext uri="{FF2B5EF4-FFF2-40B4-BE49-F238E27FC236}">
                    <a16:creationId xmlns:a16="http://schemas.microsoft.com/office/drawing/2014/main" id="{0DDC5E35-4BDE-467F-8284-1E0CFF733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Shape 58">
                <a:extLst>
                  <a:ext uri="{FF2B5EF4-FFF2-40B4-BE49-F238E27FC236}">
                    <a16:creationId xmlns:a16="http://schemas.microsoft.com/office/drawing/2014/main" id="{5BD492C1-3F38-4A64-A6CC-6530A51509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Shape 59">
                <a:extLst>
                  <a:ext uri="{FF2B5EF4-FFF2-40B4-BE49-F238E27FC236}">
                    <a16:creationId xmlns:a16="http://schemas.microsoft.com/office/drawing/2014/main" id="{65A0440B-06F4-454E-88CF-8AD4814FF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81" name="Freeform: Shape 52">
              <a:extLst>
                <a:ext uri="{FF2B5EF4-FFF2-40B4-BE49-F238E27FC236}">
                  <a16:creationId xmlns:a16="http://schemas.microsoft.com/office/drawing/2014/main" id="{6E9C0DF6-725A-4826-BB35-CC8D0EAC3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7" name="Content Placeholder 6">
            <a:extLst>
              <a:ext uri="{FF2B5EF4-FFF2-40B4-BE49-F238E27FC236}">
                <a16:creationId xmlns:a16="http://schemas.microsoft.com/office/drawing/2014/main" id="{8AFFAD09-52D5-61B6-F930-8FFA1D33BB2E}"/>
              </a:ext>
            </a:extLst>
          </p:cNvPr>
          <p:cNvGraphicFramePr>
            <a:graphicFrameLocks noGrp="1"/>
          </p:cNvGraphicFramePr>
          <p:nvPr>
            <p:ph idx="1"/>
            <p:extLst>
              <p:ext uri="{D42A27DB-BD31-4B8C-83A1-F6EECF244321}">
                <p14:modId xmlns:p14="http://schemas.microsoft.com/office/powerpoint/2010/main" val="2543104909"/>
              </p:ext>
            </p:extLst>
          </p:nvPr>
        </p:nvGraphicFramePr>
        <p:xfrm>
          <a:off x="838200" y="1841755"/>
          <a:ext cx="10515602" cy="4319079"/>
        </p:xfrm>
        <a:graphic>
          <a:graphicData uri="http://schemas.openxmlformats.org/drawingml/2006/table">
            <a:tbl>
              <a:tblPr firstRow="1" firstCol="1" lastRow="1" lastCol="1" bandRow="1" bandCol="1"/>
              <a:tblGrid>
                <a:gridCol w="667476">
                  <a:extLst>
                    <a:ext uri="{9D8B030D-6E8A-4147-A177-3AD203B41FA5}">
                      <a16:colId xmlns:a16="http://schemas.microsoft.com/office/drawing/2014/main" val="940072599"/>
                    </a:ext>
                  </a:extLst>
                </a:gridCol>
                <a:gridCol w="1704535">
                  <a:extLst>
                    <a:ext uri="{9D8B030D-6E8A-4147-A177-3AD203B41FA5}">
                      <a16:colId xmlns:a16="http://schemas.microsoft.com/office/drawing/2014/main" val="2545335741"/>
                    </a:ext>
                  </a:extLst>
                </a:gridCol>
                <a:gridCol w="2617982">
                  <a:extLst>
                    <a:ext uri="{9D8B030D-6E8A-4147-A177-3AD203B41FA5}">
                      <a16:colId xmlns:a16="http://schemas.microsoft.com/office/drawing/2014/main" val="2402212653"/>
                    </a:ext>
                  </a:extLst>
                </a:gridCol>
                <a:gridCol w="2550417">
                  <a:extLst>
                    <a:ext uri="{9D8B030D-6E8A-4147-A177-3AD203B41FA5}">
                      <a16:colId xmlns:a16="http://schemas.microsoft.com/office/drawing/2014/main" val="1007042987"/>
                    </a:ext>
                  </a:extLst>
                </a:gridCol>
                <a:gridCol w="2975192">
                  <a:extLst>
                    <a:ext uri="{9D8B030D-6E8A-4147-A177-3AD203B41FA5}">
                      <a16:colId xmlns:a16="http://schemas.microsoft.com/office/drawing/2014/main" val="1495589238"/>
                    </a:ext>
                  </a:extLst>
                </a:gridCol>
              </a:tblGrid>
              <a:tr h="547803">
                <a:tc>
                  <a:txBody>
                    <a:bodyPr/>
                    <a:lstStyle/>
                    <a:p>
                      <a:pPr marL="73152" algn="l" fontAlgn="t">
                        <a:lnSpc>
                          <a:spcPts val="1365"/>
                        </a:lnSpc>
                        <a:spcBef>
                          <a:spcPts val="0"/>
                        </a:spcBef>
                        <a:spcAft>
                          <a:spcPts val="0"/>
                        </a:spcAft>
                      </a:pPr>
                      <a:r>
                        <a:rPr lang="id-ID"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id-ID" sz="2400" b="0" i="0" u="none" strike="noStrike">
                        <a:effectLst/>
                        <a:latin typeface="Arial" panose="020B0604020202020204" pitchFamily="34" charset="0"/>
                      </a:endParaRPr>
                    </a:p>
                  </a:txBody>
                  <a:tcPr marL="12669" marR="12669" marT="12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algn="l" fontAlgn="t">
                        <a:lnSpc>
                          <a:spcPts val="1365"/>
                        </a:lnSpc>
                        <a:spcBef>
                          <a:spcPts val="0"/>
                        </a:spcBef>
                        <a:spcAft>
                          <a:spcPts val="0"/>
                        </a:spcAft>
                      </a:pPr>
                      <a:r>
                        <a:rPr lang="id-ID"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Gambar</a:t>
                      </a:r>
                      <a:r>
                        <a:rPr lang="id-ID" sz="1600" b="0" i="0" u="none" strike="noStrike" spc="-2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uji</a:t>
                      </a:r>
                      <a:endParaRPr lang="id-ID" sz="2400" b="0" i="0" u="none" strike="noStrike">
                        <a:effectLst/>
                        <a:latin typeface="Arial" panose="020B0604020202020204" pitchFamily="34" charset="0"/>
                      </a:endParaRPr>
                    </a:p>
                  </a:txBody>
                  <a:tcPr marL="12669" marR="12669" marT="12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marR="804672" algn="l" fontAlgn="t">
                        <a:spcBef>
                          <a:spcPts val="0"/>
                        </a:spcBef>
                        <a:spcAft>
                          <a:spcPts val="0"/>
                        </a:spcAft>
                      </a:pPr>
                      <a:r>
                        <a:rPr lang="id-ID"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Koodinat diduga</a:t>
                      </a:r>
                      <a:endParaRPr lang="id-ID" sz="2400" b="0" i="0" u="none" strike="noStrike">
                        <a:effectLst/>
                        <a:latin typeface="Arial" panose="020B0604020202020204" pitchFamily="34" charset="0"/>
                      </a:endParaRPr>
                    </a:p>
                    <a:p>
                      <a:pPr marL="73152" algn="l" fontAlgn="t">
                        <a:spcBef>
                          <a:spcPts val="0"/>
                        </a:spcBef>
                        <a:spcAft>
                          <a:spcPts val="0"/>
                        </a:spcAft>
                      </a:pPr>
                      <a:r>
                        <a:rPr lang="id-ID"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plat</a:t>
                      </a:r>
                      <a:endParaRPr lang="id-ID" sz="2400" b="0" i="0" u="none" strike="noStrike">
                        <a:effectLst/>
                        <a:latin typeface="Arial" panose="020B0604020202020204" pitchFamily="34" charset="0"/>
                      </a:endParaRPr>
                    </a:p>
                  </a:txBody>
                  <a:tcPr marL="12669" marR="12669" marT="12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marR="685800" algn="l" fontAlgn="t">
                        <a:spcBef>
                          <a:spcPts val="0"/>
                        </a:spcBef>
                        <a:spcAft>
                          <a:spcPts val="0"/>
                        </a:spcAft>
                      </a:pPr>
                      <a:r>
                        <a:rPr lang="id-ID"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Hasil baca</a:t>
                      </a:r>
                      <a:endParaRPr lang="id-ID" sz="2400" b="0" i="0" u="none" strike="noStrike">
                        <a:effectLst/>
                        <a:latin typeface="Arial" panose="020B0604020202020204" pitchFamily="34" charset="0"/>
                      </a:endParaRPr>
                    </a:p>
                    <a:p>
                      <a:pPr marL="73152" algn="l" fontAlgn="t">
                        <a:spcBef>
                          <a:spcPts val="0"/>
                        </a:spcBef>
                        <a:spcAft>
                          <a:spcPts val="0"/>
                        </a:spcAft>
                      </a:pPr>
                      <a:r>
                        <a:rPr lang="id-ID"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plat</a:t>
                      </a:r>
                      <a:endParaRPr lang="id-ID" sz="2400" b="0" i="0" u="none" strike="noStrike">
                        <a:effectLst/>
                        <a:latin typeface="Arial" panose="020B0604020202020204" pitchFamily="34" charset="0"/>
                      </a:endParaRPr>
                    </a:p>
                  </a:txBody>
                  <a:tcPr marL="12669" marR="12669" marT="12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algn="l" fontAlgn="t">
                        <a:lnSpc>
                          <a:spcPts val="1365"/>
                        </a:lnSpc>
                        <a:spcBef>
                          <a:spcPts val="0"/>
                        </a:spcBef>
                        <a:spcAft>
                          <a:spcPts val="0"/>
                        </a:spcAft>
                      </a:pPr>
                      <a:r>
                        <a:rPr lang="id-ID"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Keterangan</a:t>
                      </a:r>
                      <a:endParaRPr lang="id-ID" sz="2400" b="0" i="0" u="none" strike="noStrike">
                        <a:effectLst/>
                        <a:latin typeface="Arial" panose="020B0604020202020204" pitchFamily="34" charset="0"/>
                      </a:endParaRPr>
                    </a:p>
                  </a:txBody>
                  <a:tcPr marL="12669" marR="12669" marT="12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7709185"/>
                  </a:ext>
                </a:extLst>
              </a:tr>
              <a:tr h="1885638">
                <a:tc>
                  <a:txBody>
                    <a:bodyPr/>
                    <a:lstStyle/>
                    <a:p>
                      <a:pPr marL="73152" algn="l" fontAlgn="t">
                        <a:lnSpc>
                          <a:spcPts val="1350"/>
                        </a:lnSpc>
                        <a:spcBef>
                          <a:spcPts val="0"/>
                        </a:spcBef>
                        <a:spcAft>
                          <a:spcPts val="0"/>
                        </a:spcAft>
                      </a:pPr>
                      <a:r>
                        <a:rPr lang="id-ID"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a:t>
                      </a:r>
                      <a:endParaRPr lang="id-ID" sz="2400" b="0" i="0" u="none" strike="noStrike">
                        <a:effectLst/>
                        <a:latin typeface="Arial" panose="020B0604020202020204" pitchFamily="34" charset="0"/>
                      </a:endParaRPr>
                    </a:p>
                  </a:txBody>
                  <a:tcPr marL="12669" marR="12669" marT="12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algn="l" fontAlgn="t">
                        <a:lnSpc>
                          <a:spcPts val="1350"/>
                        </a:lnSpc>
                        <a:spcBef>
                          <a:spcPts val="0"/>
                        </a:spcBef>
                        <a:spcAft>
                          <a:spcPts val="0"/>
                        </a:spcAft>
                      </a:pPr>
                      <a:r>
                        <a:rPr lang="id-ID"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Cars109.png</a:t>
                      </a:r>
                      <a:endParaRPr lang="id-ID" sz="2400" b="0" i="0" u="none" strike="noStrike">
                        <a:effectLst/>
                        <a:latin typeface="Arial" panose="020B0604020202020204" pitchFamily="34" charset="0"/>
                      </a:endParaRPr>
                    </a:p>
                  </a:txBody>
                  <a:tcPr marL="12669" marR="12669" marT="12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algn="l" fontAlgn="t">
                        <a:lnSpc>
                          <a:spcPts val="1155"/>
                        </a:lnSpc>
                        <a:spcBef>
                          <a:spcPts val="0"/>
                        </a:spcBef>
                        <a:spcAft>
                          <a:spcPts val="0"/>
                        </a:spcAft>
                      </a:pPr>
                      <a:r>
                        <a:rPr lang="id-ID" sz="1300" b="0" i="0" u="none" strike="noStrike">
                          <a:effectLst/>
                          <a:latin typeface="Cambria" panose="02040503050406030204" pitchFamily="18" charset="0"/>
                          <a:ea typeface="Times New Roman" panose="02020603050405020304" pitchFamily="18" charset="0"/>
                          <a:cs typeface="Times New Roman" panose="02020603050405020304" pitchFamily="18" charset="0"/>
                        </a:rPr>
                        <a:t>array([[[130,</a:t>
                      </a:r>
                      <a:r>
                        <a:rPr lang="id-ID" sz="1300" b="0" i="0" u="none" strike="noStrike" spc="-40">
                          <a:effectLst/>
                          <a:latin typeface="Cambria" panose="02040503050406030204" pitchFamily="18" charset="0"/>
                          <a:ea typeface="Times New Roman" panose="02020603050405020304" pitchFamily="18" charset="0"/>
                          <a:cs typeface="Times New Roman" panose="02020603050405020304" pitchFamily="18" charset="0"/>
                        </a:rPr>
                        <a:t> </a:t>
                      </a:r>
                      <a:r>
                        <a:rPr lang="id-ID" sz="1300" b="0" i="0" u="none" strike="noStrike">
                          <a:effectLst/>
                          <a:latin typeface="Cambria" panose="02040503050406030204" pitchFamily="18" charset="0"/>
                          <a:ea typeface="Times New Roman" panose="02020603050405020304" pitchFamily="18" charset="0"/>
                          <a:cs typeface="Times New Roman" panose="02020603050405020304" pitchFamily="18" charset="0"/>
                        </a:rPr>
                        <a:t>12</a:t>
                      </a:r>
                      <a:endParaRPr lang="id-ID" sz="2400" b="0" i="0" u="none" strike="noStrike">
                        <a:effectLst/>
                        <a:latin typeface="Arial" panose="020B0604020202020204" pitchFamily="34" charset="0"/>
                      </a:endParaRPr>
                    </a:p>
                    <a:p>
                      <a:pPr marL="73152" algn="l" fontAlgn="t">
                        <a:spcBef>
                          <a:spcPts val="0"/>
                        </a:spcBef>
                        <a:spcAft>
                          <a:spcPts val="0"/>
                        </a:spcAft>
                      </a:pPr>
                      <a:r>
                        <a:rPr lang="id-ID" sz="1300" b="0" i="0" u="none" strike="noStrike">
                          <a:effectLst/>
                          <a:latin typeface="Cambria" panose="02040503050406030204" pitchFamily="18" charset="0"/>
                          <a:ea typeface="Times New Roman" panose="02020603050405020304" pitchFamily="18" charset="0"/>
                          <a:cs typeface="Times New Roman" panose="02020603050405020304" pitchFamily="18" charset="0"/>
                        </a:rPr>
                        <a:t>0]],</a:t>
                      </a:r>
                      <a:endParaRPr lang="id-ID" sz="2400" b="0" i="0" u="none" strike="noStrike">
                        <a:effectLst/>
                        <a:latin typeface="Arial" panose="020B0604020202020204" pitchFamily="34" charset="0"/>
                      </a:endParaRPr>
                    </a:p>
                    <a:p>
                      <a:pPr algn="l" fontAlgn="t">
                        <a:spcBef>
                          <a:spcPts val="20"/>
                        </a:spcBef>
                        <a:spcAft>
                          <a:spcPts val="0"/>
                        </a:spcAft>
                      </a:pPr>
                      <a:r>
                        <a:rPr lang="id-ID"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id-ID" sz="2400" b="0" i="0" u="none" strike="noStrike">
                        <a:effectLst/>
                        <a:latin typeface="Arial" panose="020B0604020202020204" pitchFamily="34" charset="0"/>
                      </a:endParaRPr>
                    </a:p>
                    <a:p>
                      <a:pPr marL="265176" algn="l" fontAlgn="t">
                        <a:spcBef>
                          <a:spcPts val="0"/>
                        </a:spcBef>
                        <a:spcAft>
                          <a:spcPts val="0"/>
                        </a:spcAft>
                      </a:pPr>
                      <a:r>
                        <a:rPr lang="id-ID" sz="1300" b="0" i="0" u="none" strike="noStrike" spc="-5">
                          <a:effectLst/>
                          <a:latin typeface="Cambria" panose="02040503050406030204" pitchFamily="18" charset="0"/>
                          <a:ea typeface="Times New Roman" panose="02020603050405020304" pitchFamily="18" charset="0"/>
                          <a:cs typeface="Times New Roman" panose="02020603050405020304" pitchFamily="18" charset="0"/>
                        </a:rPr>
                        <a:t>[[273,</a:t>
                      </a:r>
                      <a:r>
                        <a:rPr lang="id-ID" sz="1300" b="0" i="0" u="none" strike="noStrike" spc="-50">
                          <a:effectLst/>
                          <a:latin typeface="Cambria" panose="02040503050406030204" pitchFamily="18" charset="0"/>
                          <a:ea typeface="Times New Roman" panose="02020603050405020304" pitchFamily="18" charset="0"/>
                          <a:cs typeface="Times New Roman" panose="02020603050405020304" pitchFamily="18" charset="0"/>
                        </a:rPr>
                        <a:t> </a:t>
                      </a:r>
                      <a:r>
                        <a:rPr lang="id-ID" sz="1300" b="0" i="0" u="none" strike="noStrike">
                          <a:effectLst/>
                          <a:latin typeface="Cambria" panose="02040503050406030204" pitchFamily="18" charset="0"/>
                          <a:ea typeface="Times New Roman" panose="02020603050405020304" pitchFamily="18" charset="0"/>
                          <a:cs typeface="Times New Roman" panose="02020603050405020304" pitchFamily="18" charset="0"/>
                        </a:rPr>
                        <a:t>119]],</a:t>
                      </a:r>
                      <a:endParaRPr lang="id-ID" sz="2400" b="0" i="0" u="none" strike="noStrike">
                        <a:effectLst/>
                        <a:latin typeface="Arial" panose="020B0604020202020204" pitchFamily="34" charset="0"/>
                      </a:endParaRPr>
                    </a:p>
                    <a:p>
                      <a:pPr algn="l" fontAlgn="t">
                        <a:spcBef>
                          <a:spcPts val="30"/>
                        </a:spcBef>
                        <a:spcAft>
                          <a:spcPts val="0"/>
                        </a:spcAft>
                      </a:pPr>
                      <a:r>
                        <a:rPr lang="id-ID"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id-ID" sz="2400" b="0" i="0" u="none" strike="noStrike">
                        <a:effectLst/>
                        <a:latin typeface="Arial" panose="020B0604020202020204" pitchFamily="34" charset="0"/>
                      </a:endParaRPr>
                    </a:p>
                    <a:p>
                      <a:pPr marL="265176" algn="l" fontAlgn="t">
                        <a:spcBef>
                          <a:spcPts val="0"/>
                        </a:spcBef>
                        <a:spcAft>
                          <a:spcPts val="0"/>
                        </a:spcAft>
                      </a:pPr>
                      <a:r>
                        <a:rPr lang="id-ID" sz="1300" b="0" i="0" u="none" strike="noStrike" spc="-5">
                          <a:effectLst/>
                          <a:latin typeface="Cambria" panose="02040503050406030204" pitchFamily="18" charset="0"/>
                          <a:ea typeface="Times New Roman" panose="02020603050405020304" pitchFamily="18" charset="0"/>
                          <a:cs typeface="Times New Roman" panose="02020603050405020304" pitchFamily="18" charset="0"/>
                        </a:rPr>
                        <a:t>[[274,</a:t>
                      </a:r>
                      <a:r>
                        <a:rPr lang="id-ID" sz="1300" b="0" i="0" u="none" strike="noStrike" spc="-50">
                          <a:effectLst/>
                          <a:latin typeface="Cambria" panose="02040503050406030204" pitchFamily="18" charset="0"/>
                          <a:ea typeface="Times New Roman" panose="02020603050405020304" pitchFamily="18" charset="0"/>
                          <a:cs typeface="Times New Roman" panose="02020603050405020304" pitchFamily="18" charset="0"/>
                        </a:rPr>
                        <a:t> </a:t>
                      </a:r>
                      <a:r>
                        <a:rPr lang="id-ID" sz="1300" b="0" i="0" u="none" strike="noStrike">
                          <a:effectLst/>
                          <a:latin typeface="Cambria" panose="02040503050406030204" pitchFamily="18" charset="0"/>
                          <a:ea typeface="Times New Roman" panose="02020603050405020304" pitchFamily="18" charset="0"/>
                          <a:cs typeface="Times New Roman" panose="02020603050405020304" pitchFamily="18" charset="0"/>
                        </a:rPr>
                        <a:t>152]],</a:t>
                      </a:r>
                      <a:endParaRPr lang="id-ID" sz="2400" b="0" i="0" u="none" strike="noStrike">
                        <a:effectLst/>
                        <a:latin typeface="Arial" panose="020B0604020202020204" pitchFamily="34" charset="0"/>
                      </a:endParaRPr>
                    </a:p>
                    <a:p>
                      <a:pPr algn="l" fontAlgn="t">
                        <a:spcBef>
                          <a:spcPts val="15"/>
                        </a:spcBef>
                        <a:spcAft>
                          <a:spcPts val="0"/>
                        </a:spcAft>
                      </a:pPr>
                      <a:r>
                        <a:rPr lang="id-ID"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id-ID" sz="2400" b="0" i="0" u="none" strike="noStrike">
                        <a:effectLst/>
                        <a:latin typeface="Arial" panose="020B0604020202020204" pitchFamily="34" charset="0"/>
                      </a:endParaRPr>
                    </a:p>
                    <a:p>
                      <a:pPr marL="265176" algn="l" fontAlgn="t">
                        <a:spcBef>
                          <a:spcPts val="0"/>
                        </a:spcBef>
                        <a:spcAft>
                          <a:spcPts val="0"/>
                        </a:spcAft>
                      </a:pPr>
                      <a:r>
                        <a:rPr lang="id-ID" sz="1300" b="0" i="0" u="none" strike="noStrike">
                          <a:effectLst/>
                          <a:latin typeface="Cambria" panose="02040503050406030204" pitchFamily="18" charset="0"/>
                          <a:ea typeface="Times New Roman" panose="02020603050405020304" pitchFamily="18" charset="0"/>
                          <a:cs typeface="Times New Roman" panose="02020603050405020304" pitchFamily="18" charset="0"/>
                        </a:rPr>
                        <a:t>[[133,</a:t>
                      </a:r>
                      <a:r>
                        <a:rPr lang="id-ID" sz="1300" b="0" i="0" u="none" strike="noStrike" spc="-40">
                          <a:effectLst/>
                          <a:latin typeface="Cambria" panose="02040503050406030204" pitchFamily="18" charset="0"/>
                          <a:ea typeface="Times New Roman" panose="02020603050405020304" pitchFamily="18" charset="0"/>
                          <a:cs typeface="Times New Roman" panose="02020603050405020304" pitchFamily="18" charset="0"/>
                        </a:rPr>
                        <a:t> </a:t>
                      </a:r>
                      <a:r>
                        <a:rPr lang="id-ID" sz="1300" b="0" i="0" u="none" strike="noStrike">
                          <a:effectLst/>
                          <a:latin typeface="Cambria" panose="02040503050406030204" pitchFamily="18" charset="0"/>
                          <a:ea typeface="Times New Roman" panose="02020603050405020304" pitchFamily="18" charset="0"/>
                          <a:cs typeface="Times New Roman" panose="02020603050405020304" pitchFamily="18" charset="0"/>
                        </a:rPr>
                        <a:t>151]]],</a:t>
                      </a:r>
                      <a:endParaRPr lang="id-ID" sz="2400" b="0" i="0" u="none" strike="noStrike">
                        <a:effectLst/>
                        <a:latin typeface="Arial" panose="020B0604020202020204" pitchFamily="34" charset="0"/>
                      </a:endParaRPr>
                    </a:p>
                    <a:p>
                      <a:pPr marL="73152" algn="l" fontAlgn="t">
                        <a:spcBef>
                          <a:spcPts val="5"/>
                        </a:spcBef>
                        <a:spcAft>
                          <a:spcPts val="0"/>
                        </a:spcAft>
                      </a:pPr>
                      <a:r>
                        <a:rPr lang="id-ID" sz="1300" b="0" i="0" u="none" strike="noStrike">
                          <a:effectLst/>
                          <a:latin typeface="Cambria" panose="02040503050406030204" pitchFamily="18" charset="0"/>
                          <a:ea typeface="Times New Roman" panose="02020603050405020304" pitchFamily="18" charset="0"/>
                          <a:cs typeface="Times New Roman" panose="02020603050405020304" pitchFamily="18" charset="0"/>
                        </a:rPr>
                        <a:t>dtype=int32)</a:t>
                      </a:r>
                      <a:endParaRPr lang="id-ID" sz="2400" b="0" i="0" u="none" strike="noStrike">
                        <a:effectLst/>
                        <a:latin typeface="Arial" panose="020B0604020202020204" pitchFamily="34" charset="0"/>
                      </a:endParaRPr>
                    </a:p>
                  </a:txBody>
                  <a:tcPr marL="12669" marR="12669" marT="12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algn="l" fontAlgn="t">
                        <a:lnSpc>
                          <a:spcPts val="1155"/>
                        </a:lnSpc>
                        <a:spcBef>
                          <a:spcPts val="0"/>
                        </a:spcBef>
                        <a:spcAft>
                          <a:spcPts val="0"/>
                        </a:spcAft>
                      </a:pPr>
                      <a:r>
                        <a:rPr lang="id-ID" sz="1300" b="0" i="0" u="none" strike="noStrike">
                          <a:effectLst/>
                          <a:latin typeface="Cambria" panose="02040503050406030204" pitchFamily="18" charset="0"/>
                          <a:ea typeface="Times New Roman" panose="02020603050405020304" pitchFamily="18" charset="0"/>
                          <a:cs typeface="Times New Roman" panose="02020603050405020304" pitchFamily="18" charset="0"/>
                        </a:rPr>
                        <a:t>Czi7</a:t>
                      </a:r>
                      <a:r>
                        <a:rPr lang="id-ID" sz="1300" b="0" i="0" u="none" strike="noStrike" spc="-25">
                          <a:effectLst/>
                          <a:latin typeface="Cambria" panose="02040503050406030204" pitchFamily="18" charset="0"/>
                          <a:ea typeface="Times New Roman" panose="02020603050405020304" pitchFamily="18" charset="0"/>
                          <a:cs typeface="Times New Roman" panose="02020603050405020304" pitchFamily="18" charset="0"/>
                        </a:rPr>
                        <a:t> </a:t>
                      </a:r>
                      <a:r>
                        <a:rPr lang="id-ID" sz="1300" b="0" i="0" u="none" strike="noStrike">
                          <a:effectLst/>
                          <a:latin typeface="Cambria" panose="02040503050406030204" pitchFamily="18" charset="0"/>
                          <a:ea typeface="Times New Roman" panose="02020603050405020304" pitchFamily="18" charset="0"/>
                          <a:cs typeface="Times New Roman" panose="02020603050405020304" pitchFamily="18" charset="0"/>
                        </a:rPr>
                        <a:t>kod</a:t>
                      </a:r>
                      <a:endParaRPr lang="id-ID" sz="2400" b="0" i="0" u="none" strike="noStrike">
                        <a:effectLst/>
                        <a:latin typeface="Arial" panose="020B0604020202020204" pitchFamily="34" charset="0"/>
                      </a:endParaRPr>
                    </a:p>
                  </a:txBody>
                  <a:tcPr marL="12669" marR="12669" marT="12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algn="l" fontAlgn="t">
                        <a:lnSpc>
                          <a:spcPts val="1350"/>
                        </a:lnSpc>
                        <a:spcBef>
                          <a:spcPts val="0"/>
                        </a:spcBef>
                        <a:spcAft>
                          <a:spcPts val="0"/>
                        </a:spcAft>
                      </a:pPr>
                      <a:r>
                        <a:rPr lang="id-ID"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Berhasil</a:t>
                      </a:r>
                      <a:endParaRPr lang="id-ID" sz="2400" b="0" i="0" u="none" strike="noStrike">
                        <a:effectLst/>
                        <a:latin typeface="Arial" panose="020B0604020202020204" pitchFamily="34" charset="0"/>
                      </a:endParaRPr>
                    </a:p>
                  </a:txBody>
                  <a:tcPr marL="12669" marR="12669" marT="12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6654275"/>
                  </a:ext>
                </a:extLst>
              </a:tr>
              <a:tr h="1885638">
                <a:tc>
                  <a:txBody>
                    <a:bodyPr/>
                    <a:lstStyle/>
                    <a:p>
                      <a:pPr marL="73152" algn="l" fontAlgn="t">
                        <a:lnSpc>
                          <a:spcPts val="1350"/>
                        </a:lnSpc>
                        <a:spcBef>
                          <a:spcPts val="0"/>
                        </a:spcBef>
                        <a:spcAft>
                          <a:spcPts val="0"/>
                        </a:spcAft>
                      </a:pPr>
                      <a:r>
                        <a:rPr lang="id-ID"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2</a:t>
                      </a:r>
                      <a:endParaRPr lang="id-ID" sz="2400" b="0" i="0" u="none" strike="noStrike">
                        <a:effectLst/>
                        <a:latin typeface="Arial" panose="020B0604020202020204" pitchFamily="34" charset="0"/>
                      </a:endParaRPr>
                    </a:p>
                  </a:txBody>
                  <a:tcPr marL="12669" marR="12669" marT="12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algn="l" fontAlgn="t">
                        <a:lnSpc>
                          <a:spcPts val="1350"/>
                        </a:lnSpc>
                        <a:spcBef>
                          <a:spcPts val="0"/>
                        </a:spcBef>
                        <a:spcAft>
                          <a:spcPts val="0"/>
                        </a:spcAft>
                      </a:pPr>
                      <a:r>
                        <a:rPr lang="id-ID"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Cars261.png</a:t>
                      </a:r>
                      <a:endParaRPr lang="id-ID" sz="2400" b="0" i="0" u="none" strike="noStrike">
                        <a:effectLst/>
                        <a:latin typeface="Arial" panose="020B0604020202020204" pitchFamily="34" charset="0"/>
                      </a:endParaRPr>
                    </a:p>
                  </a:txBody>
                  <a:tcPr marL="12669" marR="12669" marT="12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algn="l" fontAlgn="t">
                        <a:lnSpc>
                          <a:spcPts val="1155"/>
                        </a:lnSpc>
                        <a:spcBef>
                          <a:spcPts val="0"/>
                        </a:spcBef>
                        <a:spcAft>
                          <a:spcPts val="0"/>
                        </a:spcAft>
                      </a:pPr>
                      <a:r>
                        <a:rPr lang="id-ID" sz="1300" b="0" i="0" u="none" strike="noStrike">
                          <a:effectLst/>
                          <a:latin typeface="Cambria" panose="02040503050406030204" pitchFamily="18" charset="0"/>
                          <a:ea typeface="Times New Roman" panose="02020603050405020304" pitchFamily="18" charset="0"/>
                          <a:cs typeface="Times New Roman" panose="02020603050405020304" pitchFamily="18" charset="0"/>
                        </a:rPr>
                        <a:t>array([[[147,</a:t>
                      </a:r>
                      <a:r>
                        <a:rPr lang="id-ID" sz="1300" b="0" i="0" u="none" strike="noStrike" spc="155">
                          <a:effectLst/>
                          <a:latin typeface="Cambria" panose="02040503050406030204" pitchFamily="18" charset="0"/>
                          <a:ea typeface="Times New Roman" panose="02020603050405020304" pitchFamily="18" charset="0"/>
                          <a:cs typeface="Times New Roman" panose="02020603050405020304" pitchFamily="18" charset="0"/>
                        </a:rPr>
                        <a:t> </a:t>
                      </a:r>
                      <a:r>
                        <a:rPr lang="id-ID" sz="1300" b="0" i="0" u="none" strike="noStrike">
                          <a:effectLst/>
                          <a:latin typeface="Cambria" panose="02040503050406030204" pitchFamily="18" charset="0"/>
                          <a:ea typeface="Times New Roman" panose="02020603050405020304" pitchFamily="18" charset="0"/>
                          <a:cs typeface="Times New Roman" panose="02020603050405020304" pitchFamily="18" charset="0"/>
                        </a:rPr>
                        <a:t>91</a:t>
                      </a:r>
                      <a:endParaRPr lang="id-ID" sz="2400" b="0" i="0" u="none" strike="noStrike">
                        <a:effectLst/>
                        <a:latin typeface="Arial" panose="020B0604020202020204" pitchFamily="34" charset="0"/>
                      </a:endParaRPr>
                    </a:p>
                    <a:p>
                      <a:pPr marL="73152" algn="l" fontAlgn="t">
                        <a:spcBef>
                          <a:spcPts val="0"/>
                        </a:spcBef>
                        <a:spcAft>
                          <a:spcPts val="0"/>
                        </a:spcAft>
                      </a:pPr>
                      <a:r>
                        <a:rPr lang="id-ID" sz="1300" b="0" i="0" u="none" strike="noStrike">
                          <a:effectLst/>
                          <a:latin typeface="Cambria" panose="02040503050406030204" pitchFamily="18" charset="0"/>
                          <a:ea typeface="Times New Roman" panose="02020603050405020304" pitchFamily="18" charset="0"/>
                          <a:cs typeface="Times New Roman" panose="02020603050405020304" pitchFamily="18" charset="0"/>
                        </a:rPr>
                        <a:t>]],</a:t>
                      </a:r>
                      <a:endParaRPr lang="id-ID" sz="2400" b="0" i="0" u="none" strike="noStrike">
                        <a:effectLst/>
                        <a:latin typeface="Arial" panose="020B0604020202020204" pitchFamily="34" charset="0"/>
                      </a:endParaRPr>
                    </a:p>
                    <a:p>
                      <a:pPr algn="l" fontAlgn="t">
                        <a:spcBef>
                          <a:spcPts val="20"/>
                        </a:spcBef>
                        <a:spcAft>
                          <a:spcPts val="0"/>
                        </a:spcAft>
                      </a:pPr>
                      <a:r>
                        <a:rPr lang="id-ID"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id-ID" sz="2400" b="0" i="0" u="none" strike="noStrike">
                        <a:effectLst/>
                        <a:latin typeface="Arial" panose="020B0604020202020204" pitchFamily="34" charset="0"/>
                      </a:endParaRPr>
                    </a:p>
                    <a:p>
                      <a:pPr marL="265176" algn="l" fontAlgn="t">
                        <a:spcBef>
                          <a:spcPts val="0"/>
                        </a:spcBef>
                        <a:spcAft>
                          <a:spcPts val="0"/>
                        </a:spcAft>
                      </a:pPr>
                      <a:r>
                        <a:rPr lang="id-ID" sz="1300" b="0" i="0" u="none" strike="noStrike" spc="-5">
                          <a:effectLst/>
                          <a:latin typeface="Cambria" panose="02040503050406030204" pitchFamily="18" charset="0"/>
                          <a:ea typeface="Times New Roman" panose="02020603050405020304" pitchFamily="18" charset="0"/>
                          <a:cs typeface="Times New Roman" panose="02020603050405020304" pitchFamily="18" charset="0"/>
                        </a:rPr>
                        <a:t>[[138,</a:t>
                      </a:r>
                      <a:r>
                        <a:rPr lang="id-ID" sz="1300" b="0" i="0" u="none" strike="noStrike" spc="-50">
                          <a:effectLst/>
                          <a:latin typeface="Cambria" panose="02040503050406030204" pitchFamily="18" charset="0"/>
                          <a:ea typeface="Times New Roman" panose="02020603050405020304" pitchFamily="18" charset="0"/>
                          <a:cs typeface="Times New Roman" panose="02020603050405020304" pitchFamily="18" charset="0"/>
                        </a:rPr>
                        <a:t> </a:t>
                      </a:r>
                      <a:r>
                        <a:rPr lang="id-ID" sz="1300" b="0" i="0" u="none" strike="noStrike">
                          <a:effectLst/>
                          <a:latin typeface="Cambria" panose="02040503050406030204" pitchFamily="18" charset="0"/>
                          <a:ea typeface="Times New Roman" panose="02020603050405020304" pitchFamily="18" charset="0"/>
                          <a:cs typeface="Times New Roman" panose="02020603050405020304" pitchFamily="18" charset="0"/>
                        </a:rPr>
                        <a:t>135]],</a:t>
                      </a:r>
                      <a:endParaRPr lang="id-ID" sz="2400" b="0" i="0" u="none" strike="noStrike">
                        <a:effectLst/>
                        <a:latin typeface="Arial" panose="020B0604020202020204" pitchFamily="34" charset="0"/>
                      </a:endParaRPr>
                    </a:p>
                    <a:p>
                      <a:pPr algn="l" fontAlgn="t">
                        <a:spcBef>
                          <a:spcPts val="15"/>
                        </a:spcBef>
                        <a:spcAft>
                          <a:spcPts val="0"/>
                        </a:spcAft>
                      </a:pPr>
                      <a:r>
                        <a:rPr lang="id-ID"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id-ID" sz="2400" b="0" i="0" u="none" strike="noStrike">
                        <a:effectLst/>
                        <a:latin typeface="Arial" panose="020B0604020202020204" pitchFamily="34" charset="0"/>
                      </a:endParaRPr>
                    </a:p>
                    <a:p>
                      <a:pPr marL="265176" algn="l" fontAlgn="t">
                        <a:spcBef>
                          <a:spcPts val="5"/>
                        </a:spcBef>
                        <a:spcAft>
                          <a:spcPts val="0"/>
                        </a:spcAft>
                      </a:pPr>
                      <a:r>
                        <a:rPr lang="id-ID" sz="1300" b="0" i="0" u="none" strike="noStrike" spc="-5">
                          <a:effectLst/>
                          <a:latin typeface="Cambria" panose="02040503050406030204" pitchFamily="18" charset="0"/>
                          <a:ea typeface="Times New Roman" panose="02020603050405020304" pitchFamily="18" charset="0"/>
                          <a:cs typeface="Times New Roman" panose="02020603050405020304" pitchFamily="18" charset="0"/>
                        </a:rPr>
                        <a:t>[[159,</a:t>
                      </a:r>
                      <a:r>
                        <a:rPr lang="id-ID" sz="1300" b="0" i="0" u="none" strike="noStrike" spc="-50">
                          <a:effectLst/>
                          <a:latin typeface="Cambria" panose="02040503050406030204" pitchFamily="18" charset="0"/>
                          <a:ea typeface="Times New Roman" panose="02020603050405020304" pitchFamily="18" charset="0"/>
                          <a:cs typeface="Times New Roman" panose="02020603050405020304" pitchFamily="18" charset="0"/>
                        </a:rPr>
                        <a:t> </a:t>
                      </a:r>
                      <a:r>
                        <a:rPr lang="id-ID" sz="1300" b="0" i="0" u="none" strike="noStrike">
                          <a:effectLst/>
                          <a:latin typeface="Cambria" panose="02040503050406030204" pitchFamily="18" charset="0"/>
                          <a:ea typeface="Times New Roman" panose="02020603050405020304" pitchFamily="18" charset="0"/>
                          <a:cs typeface="Times New Roman" panose="02020603050405020304" pitchFamily="18" charset="0"/>
                        </a:rPr>
                        <a:t>149]],</a:t>
                      </a:r>
                      <a:endParaRPr lang="id-ID" sz="2400" b="0" i="0" u="none" strike="noStrike">
                        <a:effectLst/>
                        <a:latin typeface="Arial" panose="020B0604020202020204" pitchFamily="34" charset="0"/>
                      </a:endParaRPr>
                    </a:p>
                    <a:p>
                      <a:pPr algn="l" fontAlgn="t">
                        <a:spcBef>
                          <a:spcPts val="25"/>
                        </a:spcBef>
                        <a:spcAft>
                          <a:spcPts val="0"/>
                        </a:spcAft>
                      </a:pPr>
                      <a:r>
                        <a:rPr lang="id-ID"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id-ID" sz="2400" b="0" i="0" u="none" strike="noStrike">
                        <a:effectLst/>
                        <a:latin typeface="Arial" panose="020B0604020202020204" pitchFamily="34" charset="0"/>
                      </a:endParaRPr>
                    </a:p>
                    <a:p>
                      <a:pPr marL="265176" algn="l" fontAlgn="t">
                        <a:spcBef>
                          <a:spcPts val="0"/>
                        </a:spcBef>
                        <a:spcAft>
                          <a:spcPts val="0"/>
                        </a:spcAft>
                      </a:pPr>
                      <a:r>
                        <a:rPr lang="id-ID" sz="1300" b="0" i="0" u="none" strike="noStrike">
                          <a:effectLst/>
                          <a:latin typeface="Cambria" panose="02040503050406030204" pitchFamily="18" charset="0"/>
                          <a:ea typeface="Times New Roman" panose="02020603050405020304" pitchFamily="18" charset="0"/>
                          <a:cs typeface="Times New Roman" panose="02020603050405020304" pitchFamily="18" charset="0"/>
                        </a:rPr>
                        <a:t>[[170,</a:t>
                      </a:r>
                      <a:r>
                        <a:rPr lang="id-ID" sz="1300" b="0" i="0" u="none" strike="noStrike" spc="-40">
                          <a:effectLst/>
                          <a:latin typeface="Cambria" panose="02040503050406030204" pitchFamily="18" charset="0"/>
                          <a:ea typeface="Times New Roman" panose="02020603050405020304" pitchFamily="18" charset="0"/>
                          <a:cs typeface="Times New Roman" panose="02020603050405020304" pitchFamily="18" charset="0"/>
                        </a:rPr>
                        <a:t> </a:t>
                      </a:r>
                      <a:r>
                        <a:rPr lang="id-ID" sz="1300" b="0" i="0" u="none" strike="noStrike">
                          <a:effectLst/>
                          <a:latin typeface="Cambria" panose="02040503050406030204" pitchFamily="18" charset="0"/>
                          <a:ea typeface="Times New Roman" panose="02020603050405020304" pitchFamily="18" charset="0"/>
                          <a:cs typeface="Times New Roman" panose="02020603050405020304" pitchFamily="18" charset="0"/>
                        </a:rPr>
                        <a:t>103]]],</a:t>
                      </a:r>
                      <a:endParaRPr lang="id-ID" sz="2400" b="0" i="0" u="none" strike="noStrike">
                        <a:effectLst/>
                        <a:latin typeface="Arial" panose="020B0604020202020204" pitchFamily="34" charset="0"/>
                      </a:endParaRPr>
                    </a:p>
                    <a:p>
                      <a:pPr marL="73152" algn="l" fontAlgn="t">
                        <a:spcBef>
                          <a:spcPts val="5"/>
                        </a:spcBef>
                        <a:spcAft>
                          <a:spcPts val="0"/>
                        </a:spcAft>
                      </a:pPr>
                      <a:r>
                        <a:rPr lang="id-ID" sz="1300" b="0" i="0" u="none" strike="noStrike">
                          <a:effectLst/>
                          <a:latin typeface="Cambria" panose="02040503050406030204" pitchFamily="18" charset="0"/>
                          <a:ea typeface="Times New Roman" panose="02020603050405020304" pitchFamily="18" charset="0"/>
                          <a:cs typeface="Times New Roman" panose="02020603050405020304" pitchFamily="18" charset="0"/>
                        </a:rPr>
                        <a:t>dtype=int32)</a:t>
                      </a:r>
                      <a:endParaRPr lang="id-ID" sz="2400" b="0" i="0" u="none" strike="noStrike">
                        <a:effectLst/>
                        <a:latin typeface="Arial" panose="020B0604020202020204" pitchFamily="34" charset="0"/>
                      </a:endParaRPr>
                    </a:p>
                  </a:txBody>
                  <a:tcPr marL="12669" marR="12669" marT="12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algn="l" fontAlgn="t">
                        <a:lnSpc>
                          <a:spcPts val="1350"/>
                        </a:lnSpc>
                        <a:spcBef>
                          <a:spcPts val="0"/>
                        </a:spcBef>
                        <a:spcAft>
                          <a:spcPts val="0"/>
                        </a:spcAft>
                      </a:pPr>
                      <a:r>
                        <a:rPr lang="id-ID"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‘0’</a:t>
                      </a:r>
                      <a:endParaRPr lang="id-ID" sz="2400" b="0" i="0" u="none" strike="noStrike">
                        <a:effectLst/>
                        <a:latin typeface="Arial" panose="020B0604020202020204" pitchFamily="34" charset="0"/>
                      </a:endParaRPr>
                    </a:p>
                  </a:txBody>
                  <a:tcPr marL="12669" marR="12669" marT="12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marR="429768" algn="l" fontAlgn="t">
                        <a:lnSpc>
                          <a:spcPct val="150000"/>
                        </a:lnSpc>
                        <a:spcBef>
                          <a:spcPts val="0"/>
                        </a:spcBef>
                        <a:spcAft>
                          <a:spcPts val="0"/>
                        </a:spcAft>
                      </a:pPr>
                      <a:r>
                        <a:rPr lang="id-ID"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Kurang berhasil</a:t>
                      </a:r>
                      <a:r>
                        <a:rPr lang="id-ID" sz="1600" b="0" i="0" u="none" strike="noStrike"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bacahasil harusnya</a:t>
                      </a:r>
                      <a:r>
                        <a:rPr lang="id-ID" sz="1600" b="0" i="0" u="none" strike="noStrike"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adalah</a:t>
                      </a:r>
                      <a:r>
                        <a:rPr lang="id-ID" sz="1600" b="0" i="0" u="none" strike="noStrike"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TS08ER1643</a:t>
                      </a:r>
                      <a:endParaRPr lang="id-ID" sz="2400" b="0" i="0" u="none" strike="noStrike">
                        <a:effectLst/>
                        <a:latin typeface="Arial" panose="020B0604020202020204" pitchFamily="34" charset="0"/>
                      </a:endParaRPr>
                    </a:p>
                  </a:txBody>
                  <a:tcPr marL="12669" marR="12669" marT="126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5387706"/>
                  </a:ext>
                </a:extLst>
              </a:tr>
            </a:tbl>
          </a:graphicData>
        </a:graphic>
      </p:graphicFrame>
      <p:pic>
        <p:nvPicPr>
          <p:cNvPr id="8" name="Picture 7">
            <a:extLst>
              <a:ext uri="{FF2B5EF4-FFF2-40B4-BE49-F238E27FC236}">
                <a16:creationId xmlns:a16="http://schemas.microsoft.com/office/drawing/2014/main" id="{DC8A2989-E861-F8A8-796E-761E642C8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158898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3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7" name="Rectangle 4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8" name="Top left">
            <a:extLst>
              <a:ext uri="{FF2B5EF4-FFF2-40B4-BE49-F238E27FC236}">
                <a16:creationId xmlns:a16="http://schemas.microsoft.com/office/drawing/2014/main" id="{465E612B-616F-44E5-A649-F2B268BA35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5" name="Freeform: Shape 44">
              <a:extLst>
                <a:ext uri="{FF2B5EF4-FFF2-40B4-BE49-F238E27FC236}">
                  <a16:creationId xmlns:a16="http://schemas.microsoft.com/office/drawing/2014/main" id="{1EC7E917-E00E-4F17-A6FD-C06E2A0E6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9" name="Freeform: Shape 45">
              <a:extLst>
                <a:ext uri="{FF2B5EF4-FFF2-40B4-BE49-F238E27FC236}">
                  <a16:creationId xmlns:a16="http://schemas.microsoft.com/office/drawing/2014/main" id="{5DC22FD5-AD33-49ED-BA45-6B1575AE9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3CE6B6BE-6BA0-4FA9-9357-11CF01DD7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0" name="Freeform: Shape 47">
              <a:extLst>
                <a:ext uri="{FF2B5EF4-FFF2-40B4-BE49-F238E27FC236}">
                  <a16:creationId xmlns:a16="http://schemas.microsoft.com/office/drawing/2014/main" id="{61E614B3-1BDA-44CE-95AD-B3761310B3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1" name="Freeform: Shape 48">
              <a:extLst>
                <a:ext uri="{FF2B5EF4-FFF2-40B4-BE49-F238E27FC236}">
                  <a16:creationId xmlns:a16="http://schemas.microsoft.com/office/drawing/2014/main" id="{5314DAA0-3957-4D55-A6E3-D3E50D538E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2" name="Freeform: Shape 49">
              <a:extLst>
                <a:ext uri="{FF2B5EF4-FFF2-40B4-BE49-F238E27FC236}">
                  <a16:creationId xmlns:a16="http://schemas.microsoft.com/office/drawing/2014/main" id="{CAF505DE-53C7-4F00-9B3B-FEF811F6D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3" name="Freeform: Shape 50">
              <a:extLst>
                <a:ext uri="{FF2B5EF4-FFF2-40B4-BE49-F238E27FC236}">
                  <a16:creationId xmlns:a16="http://schemas.microsoft.com/office/drawing/2014/main" id="{98F8A569-D303-4FE8-8507-C7FA3E90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4" name="Freeform: Shape 51">
              <a:extLst>
                <a:ext uri="{FF2B5EF4-FFF2-40B4-BE49-F238E27FC236}">
                  <a16:creationId xmlns:a16="http://schemas.microsoft.com/office/drawing/2014/main" id="{E34BA33D-B77C-4F97-90ED-55051362C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0D589B51-40D2-4D4D-684D-A11137A84074}"/>
              </a:ext>
            </a:extLst>
          </p:cNvPr>
          <p:cNvSpPr>
            <a:spLocks noGrp="1"/>
          </p:cNvSpPr>
          <p:nvPr>
            <p:ph type="title"/>
          </p:nvPr>
        </p:nvSpPr>
        <p:spPr>
          <a:xfrm>
            <a:off x="1198181" y="557191"/>
            <a:ext cx="9988166" cy="1667196"/>
          </a:xfrm>
        </p:spPr>
        <p:txBody>
          <a:bodyPr>
            <a:normAutofit/>
          </a:bodyPr>
          <a:lstStyle/>
          <a:p>
            <a:r>
              <a:rPr lang="id-ID"/>
              <a:t>3. Deteksi Plat nomor kendaraan</a:t>
            </a:r>
          </a:p>
        </p:txBody>
      </p:sp>
      <p:grpSp>
        <p:nvGrpSpPr>
          <p:cNvPr id="105" name="Bottom Right">
            <a:extLst>
              <a:ext uri="{FF2B5EF4-FFF2-40B4-BE49-F238E27FC236}">
                <a16:creationId xmlns:a16="http://schemas.microsoft.com/office/drawing/2014/main" id="{ADB812D4-854E-4DD6-A613-797C10E75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106" name="Graphic 157">
              <a:extLst>
                <a:ext uri="{FF2B5EF4-FFF2-40B4-BE49-F238E27FC236}">
                  <a16:creationId xmlns:a16="http://schemas.microsoft.com/office/drawing/2014/main" id="{D97CFE60-FA19-428A-A02C-B541878C9B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107" name="Freeform: Shape 56">
                <a:extLst>
                  <a:ext uri="{FF2B5EF4-FFF2-40B4-BE49-F238E27FC236}">
                    <a16:creationId xmlns:a16="http://schemas.microsoft.com/office/drawing/2014/main" id="{0562F5F8-0562-4FE0-B3AD-5E49C1B61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8" name="Freeform: Shape 57">
                <a:extLst>
                  <a:ext uri="{FF2B5EF4-FFF2-40B4-BE49-F238E27FC236}">
                    <a16:creationId xmlns:a16="http://schemas.microsoft.com/office/drawing/2014/main" id="{E32D6A65-08E4-4AF8-AEE6-F180D12FB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9" name="Freeform: Shape 58">
                <a:extLst>
                  <a:ext uri="{FF2B5EF4-FFF2-40B4-BE49-F238E27FC236}">
                    <a16:creationId xmlns:a16="http://schemas.microsoft.com/office/drawing/2014/main" id="{BB7FDAC0-E6E6-4AB4-8235-A23232BCC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0" name="Freeform: Shape 59">
                <a:extLst>
                  <a:ext uri="{FF2B5EF4-FFF2-40B4-BE49-F238E27FC236}">
                    <a16:creationId xmlns:a16="http://schemas.microsoft.com/office/drawing/2014/main" id="{ADF11930-DCC4-4A0E-9F9D-68BE14348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1" name="Freeform: Shape 60">
                <a:extLst>
                  <a:ext uri="{FF2B5EF4-FFF2-40B4-BE49-F238E27FC236}">
                    <a16:creationId xmlns:a16="http://schemas.microsoft.com/office/drawing/2014/main" id="{6D85B5BC-031D-4CF5-9B96-5A3063EA8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2" name="Freeform: Shape 61">
                <a:extLst>
                  <a:ext uri="{FF2B5EF4-FFF2-40B4-BE49-F238E27FC236}">
                    <a16:creationId xmlns:a16="http://schemas.microsoft.com/office/drawing/2014/main" id="{DB23B211-EDE9-44BA-A81A-C5DC3F886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3" name="Freeform: Shape 62">
                <a:extLst>
                  <a:ext uri="{FF2B5EF4-FFF2-40B4-BE49-F238E27FC236}">
                    <a16:creationId xmlns:a16="http://schemas.microsoft.com/office/drawing/2014/main" id="{42C80F66-435F-46CD-BC2E-3EA62444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6" name="Freeform: Shape 55">
              <a:extLst>
                <a:ext uri="{FF2B5EF4-FFF2-40B4-BE49-F238E27FC236}">
                  <a16:creationId xmlns:a16="http://schemas.microsoft.com/office/drawing/2014/main" id="{C5A2D0DC-5F34-44DC-9930-8C7B42BFEE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7" name="Content Placeholder 6">
            <a:extLst>
              <a:ext uri="{FF2B5EF4-FFF2-40B4-BE49-F238E27FC236}">
                <a16:creationId xmlns:a16="http://schemas.microsoft.com/office/drawing/2014/main" id="{5AB67914-C5BB-2FFD-FE9D-7DE43C35B374}"/>
              </a:ext>
            </a:extLst>
          </p:cNvPr>
          <p:cNvGraphicFramePr>
            <a:graphicFrameLocks noGrp="1"/>
          </p:cNvGraphicFramePr>
          <p:nvPr>
            <p:ph idx="1"/>
            <p:extLst>
              <p:ext uri="{D42A27DB-BD31-4B8C-83A1-F6EECF244321}">
                <p14:modId xmlns:p14="http://schemas.microsoft.com/office/powerpoint/2010/main" val="1076121419"/>
              </p:ext>
            </p:extLst>
          </p:nvPr>
        </p:nvGraphicFramePr>
        <p:xfrm>
          <a:off x="838200" y="1983708"/>
          <a:ext cx="10515603" cy="4172578"/>
        </p:xfrm>
        <a:graphic>
          <a:graphicData uri="http://schemas.openxmlformats.org/drawingml/2006/table">
            <a:tbl>
              <a:tblPr firstRow="1" firstCol="1" lastRow="1" lastCol="1" bandRow="1" bandCol="1"/>
              <a:tblGrid>
                <a:gridCol w="550655">
                  <a:extLst>
                    <a:ext uri="{9D8B030D-6E8A-4147-A177-3AD203B41FA5}">
                      <a16:colId xmlns:a16="http://schemas.microsoft.com/office/drawing/2014/main" val="1404431495"/>
                    </a:ext>
                  </a:extLst>
                </a:gridCol>
                <a:gridCol w="1926891">
                  <a:extLst>
                    <a:ext uri="{9D8B030D-6E8A-4147-A177-3AD203B41FA5}">
                      <a16:colId xmlns:a16="http://schemas.microsoft.com/office/drawing/2014/main" val="4039530207"/>
                    </a:ext>
                  </a:extLst>
                </a:gridCol>
                <a:gridCol w="2512664">
                  <a:extLst>
                    <a:ext uri="{9D8B030D-6E8A-4147-A177-3AD203B41FA5}">
                      <a16:colId xmlns:a16="http://schemas.microsoft.com/office/drawing/2014/main" val="2265740203"/>
                    </a:ext>
                  </a:extLst>
                </a:gridCol>
                <a:gridCol w="2073690">
                  <a:extLst>
                    <a:ext uri="{9D8B030D-6E8A-4147-A177-3AD203B41FA5}">
                      <a16:colId xmlns:a16="http://schemas.microsoft.com/office/drawing/2014/main" val="2408655262"/>
                    </a:ext>
                  </a:extLst>
                </a:gridCol>
                <a:gridCol w="3451703">
                  <a:extLst>
                    <a:ext uri="{9D8B030D-6E8A-4147-A177-3AD203B41FA5}">
                      <a16:colId xmlns:a16="http://schemas.microsoft.com/office/drawing/2014/main" val="2114042564"/>
                    </a:ext>
                  </a:extLst>
                </a:gridCol>
              </a:tblGrid>
              <a:tr h="2081546">
                <a:tc>
                  <a:txBody>
                    <a:bodyPr/>
                    <a:lstStyle/>
                    <a:p>
                      <a:pPr marL="73152" algn="l" fontAlgn="t">
                        <a:lnSpc>
                          <a:spcPts val="1365"/>
                        </a:lnSpc>
                        <a:spcBef>
                          <a:spcPts val="0"/>
                        </a:spcBef>
                        <a:spcAft>
                          <a:spcPts val="0"/>
                        </a:spcAft>
                      </a:pPr>
                      <a:endParaRPr lang="id-ID"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3152" algn="l" fontAlgn="t">
                        <a:lnSpc>
                          <a:spcPts val="1365"/>
                        </a:lnSpc>
                        <a:spcBef>
                          <a:spcPts val="0"/>
                        </a:spcBef>
                        <a:spcAft>
                          <a:spcPts val="0"/>
                        </a:spcAft>
                      </a:pPr>
                      <a:r>
                        <a:rPr lang="id-ID"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id-ID" sz="2700" b="0" i="0" u="none" strike="noStrike" dirty="0">
                        <a:effectLst/>
                        <a:latin typeface="Arial" panose="020B0604020202020204" pitchFamily="34" charset="0"/>
                      </a:endParaRPr>
                    </a:p>
                  </a:txBody>
                  <a:tcPr marL="14582" marR="14582" marT="1458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algn="l" fontAlgn="t">
                        <a:lnSpc>
                          <a:spcPts val="1365"/>
                        </a:lnSpc>
                        <a:spcBef>
                          <a:spcPts val="0"/>
                        </a:spcBef>
                        <a:spcAft>
                          <a:spcPts val="0"/>
                        </a:spcAft>
                      </a:pPr>
                      <a:endParaRPr lang="id-ID"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3152" algn="l" fontAlgn="t">
                        <a:lnSpc>
                          <a:spcPts val="1365"/>
                        </a:lnSpc>
                        <a:spcBef>
                          <a:spcPts val="0"/>
                        </a:spcBef>
                        <a:spcAft>
                          <a:spcPts val="0"/>
                        </a:spcAft>
                      </a:pPr>
                      <a:r>
                        <a:rPr lang="id-ID"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Cars189.png</a:t>
                      </a:r>
                      <a:endParaRPr lang="id-ID" sz="2700" b="0" i="0" u="none" strike="noStrike" dirty="0">
                        <a:effectLst/>
                        <a:latin typeface="Arial" panose="020B0604020202020204" pitchFamily="34" charset="0"/>
                      </a:endParaRPr>
                    </a:p>
                  </a:txBody>
                  <a:tcPr marL="14582" marR="14582" marT="1458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algn="l" fontAlgn="t">
                        <a:lnSpc>
                          <a:spcPts val="1155"/>
                        </a:lnSpc>
                        <a:spcBef>
                          <a:spcPts val="0"/>
                        </a:spcBef>
                        <a:spcAft>
                          <a:spcPts val="0"/>
                        </a:spcAft>
                      </a:pPr>
                      <a:endParaRPr lang="id-ID" sz="1500" b="0" i="0" u="none" strike="noStrike" dirty="0">
                        <a:effectLst/>
                        <a:latin typeface="Cambria" panose="02040503050406030204" pitchFamily="18" charset="0"/>
                        <a:ea typeface="Times New Roman" panose="02020603050405020304" pitchFamily="18" charset="0"/>
                        <a:cs typeface="Times New Roman" panose="02020603050405020304" pitchFamily="18" charset="0"/>
                      </a:endParaRPr>
                    </a:p>
                    <a:p>
                      <a:pPr marL="73152" algn="l" fontAlgn="t">
                        <a:lnSpc>
                          <a:spcPts val="1155"/>
                        </a:lnSpc>
                        <a:spcBef>
                          <a:spcPts val="0"/>
                        </a:spcBef>
                        <a:spcAft>
                          <a:spcPts val="0"/>
                        </a:spcAft>
                      </a:pPr>
                      <a:r>
                        <a:rPr lang="id-ID" sz="1500" b="0" i="0" u="none" strike="noStrike" dirty="0">
                          <a:effectLst/>
                          <a:latin typeface="Cambria" panose="02040503050406030204" pitchFamily="18" charset="0"/>
                          <a:ea typeface="Times New Roman" panose="02020603050405020304" pitchFamily="18" charset="0"/>
                          <a:cs typeface="Times New Roman" panose="02020603050405020304" pitchFamily="18" charset="0"/>
                        </a:rPr>
                        <a:t>array([[[423,</a:t>
                      </a:r>
                      <a:r>
                        <a:rPr lang="id-ID" sz="1500" b="0" i="0" u="none" strike="noStrike" spc="-40" dirty="0">
                          <a:effectLst/>
                          <a:latin typeface="Cambria" panose="02040503050406030204" pitchFamily="18" charset="0"/>
                          <a:ea typeface="Times New Roman" panose="02020603050405020304" pitchFamily="18" charset="0"/>
                          <a:cs typeface="Times New Roman" panose="02020603050405020304" pitchFamily="18" charset="0"/>
                        </a:rPr>
                        <a:t> </a:t>
                      </a:r>
                      <a:r>
                        <a:rPr lang="id-ID" sz="1500" b="0" i="0" u="none" strike="noStrike" dirty="0">
                          <a:effectLst/>
                          <a:latin typeface="Cambria" panose="02040503050406030204" pitchFamily="18" charset="0"/>
                          <a:ea typeface="Times New Roman" panose="02020603050405020304" pitchFamily="18" charset="0"/>
                          <a:cs typeface="Times New Roman" panose="02020603050405020304" pitchFamily="18" charset="0"/>
                        </a:rPr>
                        <a:t>24</a:t>
                      </a:r>
                      <a:endParaRPr lang="id-ID" sz="2700" b="0" i="0" u="none" strike="noStrike" dirty="0">
                        <a:effectLst/>
                        <a:latin typeface="Arial" panose="020B0604020202020204" pitchFamily="34" charset="0"/>
                      </a:endParaRPr>
                    </a:p>
                    <a:p>
                      <a:pPr marL="73152" algn="l" fontAlgn="t">
                        <a:lnSpc>
                          <a:spcPts val="1170"/>
                        </a:lnSpc>
                        <a:spcBef>
                          <a:spcPts val="0"/>
                        </a:spcBef>
                        <a:spcAft>
                          <a:spcPts val="0"/>
                        </a:spcAft>
                      </a:pPr>
                      <a:r>
                        <a:rPr lang="id-ID" sz="1500" b="0" i="0" u="none" strike="noStrike" dirty="0">
                          <a:effectLst/>
                          <a:latin typeface="Cambria" panose="02040503050406030204" pitchFamily="18" charset="0"/>
                          <a:ea typeface="Times New Roman" panose="02020603050405020304" pitchFamily="18" charset="0"/>
                          <a:cs typeface="Times New Roman" panose="02020603050405020304" pitchFamily="18" charset="0"/>
                        </a:rPr>
                        <a:t>4]],</a:t>
                      </a:r>
                      <a:endParaRPr lang="id-ID" sz="2700" b="0" i="0" u="none" strike="noStrike" dirty="0">
                        <a:effectLst/>
                        <a:latin typeface="Arial" panose="020B0604020202020204" pitchFamily="34" charset="0"/>
                      </a:endParaRPr>
                    </a:p>
                    <a:p>
                      <a:pPr algn="l" fontAlgn="t">
                        <a:spcBef>
                          <a:spcPts val="30"/>
                        </a:spcBef>
                        <a:spcAft>
                          <a:spcPts val="0"/>
                        </a:spcAft>
                      </a:pPr>
                      <a:r>
                        <a:rPr lang="id-ID"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id-ID" sz="2700" b="0" i="0" u="none" strike="noStrike" dirty="0">
                        <a:effectLst/>
                        <a:latin typeface="Arial" panose="020B0604020202020204" pitchFamily="34" charset="0"/>
                      </a:endParaRPr>
                    </a:p>
                    <a:p>
                      <a:pPr marL="265176" algn="l" fontAlgn="t">
                        <a:spcBef>
                          <a:spcPts val="0"/>
                        </a:spcBef>
                        <a:spcAft>
                          <a:spcPts val="0"/>
                        </a:spcAft>
                      </a:pPr>
                      <a:r>
                        <a:rPr lang="id-ID" sz="1500" b="0" i="0" u="none" strike="noStrike" spc="-5" dirty="0">
                          <a:effectLst/>
                          <a:latin typeface="Cambria" panose="02040503050406030204" pitchFamily="18" charset="0"/>
                          <a:ea typeface="Times New Roman" panose="02020603050405020304" pitchFamily="18" charset="0"/>
                          <a:cs typeface="Times New Roman" panose="02020603050405020304" pitchFamily="18" charset="0"/>
                        </a:rPr>
                        <a:t>[[419,</a:t>
                      </a:r>
                      <a:r>
                        <a:rPr lang="id-ID" sz="1500" b="0" i="0" u="none" strike="noStrike" spc="-50" dirty="0">
                          <a:effectLst/>
                          <a:latin typeface="Cambria" panose="02040503050406030204" pitchFamily="18" charset="0"/>
                          <a:ea typeface="Times New Roman" panose="02020603050405020304" pitchFamily="18" charset="0"/>
                          <a:cs typeface="Times New Roman" panose="02020603050405020304" pitchFamily="18" charset="0"/>
                        </a:rPr>
                        <a:t> </a:t>
                      </a:r>
                      <a:r>
                        <a:rPr lang="id-ID" sz="1500" b="0" i="0" u="none" strike="noStrike" dirty="0">
                          <a:effectLst/>
                          <a:latin typeface="Cambria" panose="02040503050406030204" pitchFamily="18" charset="0"/>
                          <a:ea typeface="Times New Roman" panose="02020603050405020304" pitchFamily="18" charset="0"/>
                          <a:cs typeface="Times New Roman" panose="02020603050405020304" pitchFamily="18" charset="0"/>
                        </a:rPr>
                        <a:t>268]],</a:t>
                      </a:r>
                      <a:endParaRPr lang="id-ID" sz="2700" b="0" i="0" u="none" strike="noStrike" dirty="0">
                        <a:effectLst/>
                        <a:latin typeface="Arial" panose="020B0604020202020204" pitchFamily="34" charset="0"/>
                      </a:endParaRPr>
                    </a:p>
                    <a:p>
                      <a:pPr algn="l" fontAlgn="t">
                        <a:spcBef>
                          <a:spcPts val="20"/>
                        </a:spcBef>
                        <a:spcAft>
                          <a:spcPts val="0"/>
                        </a:spcAft>
                      </a:pPr>
                      <a:r>
                        <a:rPr lang="id-ID"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id-ID" sz="2700" b="0" i="0" u="none" strike="noStrike" dirty="0">
                        <a:effectLst/>
                        <a:latin typeface="Arial" panose="020B0604020202020204" pitchFamily="34" charset="0"/>
                      </a:endParaRPr>
                    </a:p>
                    <a:p>
                      <a:pPr marL="265176" algn="l" fontAlgn="t">
                        <a:spcBef>
                          <a:spcPts val="0"/>
                        </a:spcBef>
                        <a:spcAft>
                          <a:spcPts val="0"/>
                        </a:spcAft>
                      </a:pPr>
                      <a:r>
                        <a:rPr lang="id-ID" sz="1500" b="0" i="0" u="none" strike="noStrike" spc="-5" dirty="0">
                          <a:effectLst/>
                          <a:latin typeface="Cambria" panose="02040503050406030204" pitchFamily="18" charset="0"/>
                          <a:ea typeface="Times New Roman" panose="02020603050405020304" pitchFamily="18" charset="0"/>
                          <a:cs typeface="Times New Roman" panose="02020603050405020304" pitchFamily="18" charset="0"/>
                        </a:rPr>
                        <a:t>[[284,</a:t>
                      </a:r>
                      <a:r>
                        <a:rPr lang="id-ID" sz="1500" b="0" i="0" u="none" strike="noStrike" spc="-50" dirty="0">
                          <a:effectLst/>
                          <a:latin typeface="Cambria" panose="02040503050406030204" pitchFamily="18" charset="0"/>
                          <a:ea typeface="Times New Roman" panose="02020603050405020304" pitchFamily="18" charset="0"/>
                          <a:cs typeface="Times New Roman" panose="02020603050405020304" pitchFamily="18" charset="0"/>
                        </a:rPr>
                        <a:t> </a:t>
                      </a:r>
                      <a:r>
                        <a:rPr lang="id-ID" sz="1500" b="0" i="0" u="none" strike="noStrike" dirty="0">
                          <a:effectLst/>
                          <a:latin typeface="Cambria" panose="02040503050406030204" pitchFamily="18" charset="0"/>
                          <a:ea typeface="Times New Roman" panose="02020603050405020304" pitchFamily="18" charset="0"/>
                          <a:cs typeface="Times New Roman" panose="02020603050405020304" pitchFamily="18" charset="0"/>
                        </a:rPr>
                        <a:t>274]],</a:t>
                      </a:r>
                      <a:endParaRPr lang="id-ID" sz="2700" b="0" i="0" u="none" strike="noStrike" dirty="0">
                        <a:effectLst/>
                        <a:latin typeface="Arial" panose="020B0604020202020204" pitchFamily="34" charset="0"/>
                      </a:endParaRPr>
                    </a:p>
                    <a:p>
                      <a:pPr algn="l" fontAlgn="t">
                        <a:spcBef>
                          <a:spcPts val="15"/>
                        </a:spcBef>
                        <a:spcAft>
                          <a:spcPts val="0"/>
                        </a:spcAft>
                      </a:pPr>
                      <a:r>
                        <a:rPr lang="id-ID" sz="15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id-ID" sz="2700" b="0" i="0" u="none" strike="noStrike" dirty="0">
                        <a:effectLst/>
                        <a:latin typeface="Arial" panose="020B0604020202020204" pitchFamily="34" charset="0"/>
                      </a:endParaRPr>
                    </a:p>
                    <a:p>
                      <a:pPr marL="265176" algn="l" fontAlgn="t">
                        <a:lnSpc>
                          <a:spcPts val="1170"/>
                        </a:lnSpc>
                        <a:spcBef>
                          <a:spcPts val="0"/>
                        </a:spcBef>
                        <a:spcAft>
                          <a:spcPts val="0"/>
                        </a:spcAft>
                      </a:pPr>
                      <a:r>
                        <a:rPr lang="id-ID" sz="1500" b="0" i="0" u="none" strike="noStrike" dirty="0">
                          <a:effectLst/>
                          <a:latin typeface="Cambria" panose="02040503050406030204" pitchFamily="18" charset="0"/>
                          <a:ea typeface="Times New Roman" panose="02020603050405020304" pitchFamily="18" charset="0"/>
                          <a:cs typeface="Times New Roman" panose="02020603050405020304" pitchFamily="18" charset="0"/>
                        </a:rPr>
                        <a:t>[[290,</a:t>
                      </a:r>
                      <a:r>
                        <a:rPr lang="id-ID" sz="1500" b="0" i="0" u="none" strike="noStrike" spc="-40" dirty="0">
                          <a:effectLst/>
                          <a:latin typeface="Cambria" panose="02040503050406030204" pitchFamily="18" charset="0"/>
                          <a:ea typeface="Times New Roman" panose="02020603050405020304" pitchFamily="18" charset="0"/>
                          <a:cs typeface="Times New Roman" panose="02020603050405020304" pitchFamily="18" charset="0"/>
                        </a:rPr>
                        <a:t> </a:t>
                      </a:r>
                      <a:r>
                        <a:rPr lang="id-ID" sz="1500" b="0" i="0" u="none" strike="noStrike" dirty="0">
                          <a:effectLst/>
                          <a:latin typeface="Cambria" panose="02040503050406030204" pitchFamily="18" charset="0"/>
                          <a:ea typeface="Times New Roman" panose="02020603050405020304" pitchFamily="18" charset="0"/>
                          <a:cs typeface="Times New Roman" panose="02020603050405020304" pitchFamily="18" charset="0"/>
                        </a:rPr>
                        <a:t>252]]],</a:t>
                      </a:r>
                      <a:endParaRPr lang="id-ID" sz="2700" b="0" i="0" u="none" strike="noStrike" dirty="0">
                        <a:effectLst/>
                        <a:latin typeface="Arial" panose="020B0604020202020204" pitchFamily="34" charset="0"/>
                      </a:endParaRPr>
                    </a:p>
                    <a:p>
                      <a:pPr marL="73152" algn="l" fontAlgn="t">
                        <a:lnSpc>
                          <a:spcPts val="1170"/>
                        </a:lnSpc>
                        <a:spcBef>
                          <a:spcPts val="0"/>
                        </a:spcBef>
                        <a:spcAft>
                          <a:spcPts val="0"/>
                        </a:spcAft>
                      </a:pPr>
                      <a:endParaRPr lang="id-ID" sz="1500" b="0" i="0" u="none" strike="noStrike" dirty="0">
                        <a:effectLst/>
                        <a:latin typeface="Cambria" panose="02040503050406030204" pitchFamily="18" charset="0"/>
                        <a:ea typeface="Times New Roman" panose="02020603050405020304" pitchFamily="18" charset="0"/>
                        <a:cs typeface="Times New Roman" panose="02020603050405020304" pitchFamily="18" charset="0"/>
                      </a:endParaRPr>
                    </a:p>
                    <a:p>
                      <a:pPr marL="73152" algn="l" fontAlgn="t">
                        <a:lnSpc>
                          <a:spcPts val="1170"/>
                        </a:lnSpc>
                        <a:spcBef>
                          <a:spcPts val="0"/>
                        </a:spcBef>
                        <a:spcAft>
                          <a:spcPts val="0"/>
                        </a:spcAft>
                      </a:pPr>
                      <a:r>
                        <a:rPr lang="id-ID" sz="1500" b="0" i="0" u="none" strike="noStrike" dirty="0">
                          <a:effectLst/>
                          <a:latin typeface="Cambria" panose="02040503050406030204" pitchFamily="18" charset="0"/>
                          <a:ea typeface="Times New Roman" panose="02020603050405020304" pitchFamily="18" charset="0"/>
                          <a:cs typeface="Times New Roman" panose="02020603050405020304" pitchFamily="18" charset="0"/>
                        </a:rPr>
                        <a:t>dtype=int32)</a:t>
                      </a:r>
                      <a:endParaRPr lang="id-ID" sz="2700" b="0" i="0" u="none" strike="noStrike" dirty="0">
                        <a:effectLst/>
                        <a:latin typeface="Arial" panose="020B0604020202020204" pitchFamily="34" charset="0"/>
                      </a:endParaRPr>
                    </a:p>
                  </a:txBody>
                  <a:tcPr marL="14582" marR="14582" marT="1458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algn="l" fontAlgn="t">
                        <a:spcBef>
                          <a:spcPts val="150"/>
                        </a:spcBef>
                        <a:spcAft>
                          <a:spcPts val="0"/>
                        </a:spcAft>
                      </a:pPr>
                      <a:endParaRPr lang="id-ID" sz="1500" b="0" i="0" u="none" strike="noStrike" dirty="0">
                        <a:effectLst/>
                        <a:latin typeface="Cambria" panose="02040503050406030204" pitchFamily="18" charset="0"/>
                        <a:ea typeface="Times New Roman" panose="02020603050405020304" pitchFamily="18" charset="0"/>
                        <a:cs typeface="Times New Roman" panose="02020603050405020304" pitchFamily="18" charset="0"/>
                      </a:endParaRPr>
                    </a:p>
                    <a:p>
                      <a:pPr marL="73152" algn="l" fontAlgn="t">
                        <a:spcBef>
                          <a:spcPts val="150"/>
                        </a:spcBef>
                        <a:spcAft>
                          <a:spcPts val="0"/>
                        </a:spcAft>
                      </a:pPr>
                      <a:r>
                        <a:rPr lang="id-ID" sz="1500" b="0" i="0" u="none" strike="noStrike" dirty="0">
                          <a:effectLst/>
                          <a:latin typeface="Cambria" panose="02040503050406030204" pitchFamily="18" charset="0"/>
                          <a:ea typeface="Times New Roman" panose="02020603050405020304" pitchFamily="18" charset="0"/>
                          <a:cs typeface="Times New Roman" panose="02020603050405020304" pitchFamily="18" charset="0"/>
                        </a:rPr>
                        <a:t>CHOIANOoOD</a:t>
                      </a:r>
                      <a:endParaRPr lang="id-ID" sz="2700" b="0" i="0" u="none" strike="noStrike" dirty="0">
                        <a:effectLst/>
                        <a:latin typeface="Arial" panose="020B0604020202020204" pitchFamily="34" charset="0"/>
                      </a:endParaRPr>
                    </a:p>
                  </a:txBody>
                  <a:tcPr marL="14582" marR="14582" marT="1458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marR="502920" algn="l" fontAlgn="t">
                        <a:lnSpc>
                          <a:spcPct val="150000"/>
                        </a:lnSpc>
                        <a:spcBef>
                          <a:spcPts val="0"/>
                        </a:spcBef>
                        <a:spcAft>
                          <a:spcPts val="0"/>
                        </a:spcAft>
                      </a:pPr>
                      <a:r>
                        <a:rPr lang="id-ID"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Hampir berhasil,</a:t>
                      </a:r>
                      <a:r>
                        <a:rPr lang="id-ID" sz="1800" b="0" i="0" u="none" strike="noStrike"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hanya menyisakan</a:t>
                      </a:r>
                      <a:r>
                        <a:rPr lang="id-ID" sz="1800" b="0" i="0" u="none" strike="noStrike"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beberapa</a:t>
                      </a:r>
                      <a:r>
                        <a:rPr lang="id-ID" sz="1800" b="0" i="0" u="none" strike="noStrike"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kesalahan</a:t>
                      </a:r>
                      <a:r>
                        <a:rPr lang="id-ID" sz="1800" b="0" i="0" u="none" strike="noStrike"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karakter</a:t>
                      </a:r>
                      <a:r>
                        <a:rPr lang="id-ID" sz="1800" b="0" i="0" u="none" strike="noStrike"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huruf/angka</a:t>
                      </a:r>
                      <a:endParaRPr lang="id-ID" sz="2700" b="0" i="0" u="none" strike="noStrike" dirty="0">
                        <a:effectLst/>
                        <a:latin typeface="Arial" panose="020B0604020202020204" pitchFamily="34" charset="0"/>
                      </a:endParaRPr>
                    </a:p>
                  </a:txBody>
                  <a:tcPr marL="14582" marR="14582" marT="1458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1978581"/>
                  </a:ext>
                </a:extLst>
              </a:tr>
              <a:tr h="2081546">
                <a:tc>
                  <a:txBody>
                    <a:bodyPr/>
                    <a:lstStyle/>
                    <a:p>
                      <a:pPr marL="73152" algn="l" fontAlgn="t">
                        <a:lnSpc>
                          <a:spcPts val="1365"/>
                        </a:lnSpc>
                        <a:spcBef>
                          <a:spcPts val="0"/>
                        </a:spcBef>
                        <a:spcAft>
                          <a:spcPts val="0"/>
                        </a:spcAft>
                      </a:pPr>
                      <a:endParaRPr lang="id-ID"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3152" algn="l" fontAlgn="t">
                        <a:lnSpc>
                          <a:spcPts val="1365"/>
                        </a:lnSpc>
                        <a:spcBef>
                          <a:spcPts val="0"/>
                        </a:spcBef>
                        <a:spcAft>
                          <a:spcPts val="0"/>
                        </a:spcAft>
                      </a:pPr>
                      <a:r>
                        <a:rPr lang="id-ID"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id-ID" sz="2700" b="0" i="0" u="none" strike="noStrike" dirty="0">
                        <a:effectLst/>
                        <a:latin typeface="Arial" panose="020B0604020202020204" pitchFamily="34" charset="0"/>
                      </a:endParaRPr>
                    </a:p>
                  </a:txBody>
                  <a:tcPr marL="14582" marR="14582" marT="1458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algn="l" fontAlgn="t">
                        <a:lnSpc>
                          <a:spcPts val="1365"/>
                        </a:lnSpc>
                        <a:spcBef>
                          <a:spcPts val="0"/>
                        </a:spcBef>
                        <a:spcAft>
                          <a:spcPts val="0"/>
                        </a:spcAft>
                      </a:pPr>
                      <a:endParaRPr lang="id-ID"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3152" algn="l" fontAlgn="t">
                        <a:lnSpc>
                          <a:spcPts val="1365"/>
                        </a:lnSpc>
                        <a:spcBef>
                          <a:spcPts val="0"/>
                        </a:spcBef>
                        <a:spcAft>
                          <a:spcPts val="0"/>
                        </a:spcAft>
                      </a:pPr>
                      <a:r>
                        <a:rPr lang="id-ID"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Cars373.png</a:t>
                      </a:r>
                      <a:endParaRPr lang="id-ID" sz="2700" b="0" i="0" u="none" strike="noStrike" dirty="0">
                        <a:effectLst/>
                        <a:latin typeface="Arial" panose="020B0604020202020204" pitchFamily="34" charset="0"/>
                      </a:endParaRPr>
                    </a:p>
                  </a:txBody>
                  <a:tcPr marL="14582" marR="14582" marT="1458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algn="l" fontAlgn="t">
                        <a:lnSpc>
                          <a:spcPts val="1155"/>
                        </a:lnSpc>
                        <a:spcBef>
                          <a:spcPts val="0"/>
                        </a:spcBef>
                        <a:spcAft>
                          <a:spcPts val="0"/>
                        </a:spcAft>
                      </a:pPr>
                      <a:r>
                        <a:rPr lang="id-ID" sz="1500" b="0" i="0" u="none" strike="noStrike">
                          <a:effectLst/>
                          <a:latin typeface="Cambria" panose="02040503050406030204" pitchFamily="18" charset="0"/>
                          <a:ea typeface="Times New Roman" panose="02020603050405020304" pitchFamily="18" charset="0"/>
                          <a:cs typeface="Times New Roman" panose="02020603050405020304" pitchFamily="18" charset="0"/>
                        </a:rPr>
                        <a:t>array([[[160,</a:t>
                      </a:r>
                      <a:r>
                        <a:rPr lang="id-ID" sz="1500" b="0" i="0" u="none" strike="noStrike" spc="-40">
                          <a:effectLst/>
                          <a:latin typeface="Cambria" panose="02040503050406030204" pitchFamily="18" charset="0"/>
                          <a:ea typeface="Times New Roman" panose="02020603050405020304" pitchFamily="18" charset="0"/>
                          <a:cs typeface="Times New Roman" panose="02020603050405020304" pitchFamily="18" charset="0"/>
                        </a:rPr>
                        <a:t> </a:t>
                      </a:r>
                      <a:r>
                        <a:rPr lang="id-ID" sz="1500" b="0" i="0" u="none" strike="noStrike">
                          <a:effectLst/>
                          <a:latin typeface="Cambria" panose="02040503050406030204" pitchFamily="18" charset="0"/>
                          <a:ea typeface="Times New Roman" panose="02020603050405020304" pitchFamily="18" charset="0"/>
                          <a:cs typeface="Times New Roman" panose="02020603050405020304" pitchFamily="18" charset="0"/>
                        </a:rPr>
                        <a:t>13</a:t>
                      </a:r>
                      <a:endParaRPr lang="id-ID" sz="2700" b="0" i="0" u="none" strike="noStrike">
                        <a:effectLst/>
                        <a:latin typeface="Arial" panose="020B0604020202020204" pitchFamily="34" charset="0"/>
                      </a:endParaRPr>
                    </a:p>
                    <a:p>
                      <a:pPr marL="73152" algn="l" fontAlgn="t">
                        <a:lnSpc>
                          <a:spcPts val="1170"/>
                        </a:lnSpc>
                        <a:spcBef>
                          <a:spcPts val="0"/>
                        </a:spcBef>
                        <a:spcAft>
                          <a:spcPts val="0"/>
                        </a:spcAft>
                      </a:pPr>
                      <a:r>
                        <a:rPr lang="id-ID" sz="1500" b="0" i="0" u="none" strike="noStrike">
                          <a:effectLst/>
                          <a:latin typeface="Cambria" panose="02040503050406030204" pitchFamily="18" charset="0"/>
                          <a:ea typeface="Times New Roman" panose="02020603050405020304" pitchFamily="18" charset="0"/>
                          <a:cs typeface="Times New Roman" panose="02020603050405020304" pitchFamily="18" charset="0"/>
                        </a:rPr>
                        <a:t>5]],</a:t>
                      </a:r>
                      <a:endParaRPr lang="id-ID" sz="2700" b="0" i="0" u="none" strike="noStrike">
                        <a:effectLst/>
                        <a:latin typeface="Arial" panose="020B0604020202020204" pitchFamily="34" charset="0"/>
                      </a:endParaRPr>
                    </a:p>
                    <a:p>
                      <a:pPr algn="l" fontAlgn="t">
                        <a:spcBef>
                          <a:spcPts val="40"/>
                        </a:spcBef>
                        <a:spcAft>
                          <a:spcPts val="0"/>
                        </a:spcAft>
                      </a:pPr>
                      <a:r>
                        <a:rPr lang="id-ID" sz="1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id-ID" sz="2700" b="0" i="0" u="none" strike="noStrike">
                        <a:effectLst/>
                        <a:latin typeface="Arial" panose="020B0604020202020204" pitchFamily="34" charset="0"/>
                      </a:endParaRPr>
                    </a:p>
                    <a:p>
                      <a:pPr marL="265176" algn="l" fontAlgn="t">
                        <a:spcBef>
                          <a:spcPts val="0"/>
                        </a:spcBef>
                        <a:spcAft>
                          <a:spcPts val="0"/>
                        </a:spcAft>
                      </a:pPr>
                      <a:r>
                        <a:rPr lang="id-ID" sz="1500" b="0" i="0" u="none" strike="noStrike" spc="-5">
                          <a:effectLst/>
                          <a:latin typeface="Cambria" panose="02040503050406030204" pitchFamily="18" charset="0"/>
                          <a:ea typeface="Times New Roman" panose="02020603050405020304" pitchFamily="18" charset="0"/>
                          <a:cs typeface="Times New Roman" panose="02020603050405020304" pitchFamily="18" charset="0"/>
                        </a:rPr>
                        <a:t>[[262,</a:t>
                      </a:r>
                      <a:r>
                        <a:rPr lang="id-ID" sz="1500" b="0" i="0" u="none" strike="noStrike" spc="-50">
                          <a:effectLst/>
                          <a:latin typeface="Cambria" panose="02040503050406030204" pitchFamily="18" charset="0"/>
                          <a:ea typeface="Times New Roman" panose="02020603050405020304" pitchFamily="18" charset="0"/>
                          <a:cs typeface="Times New Roman" panose="02020603050405020304" pitchFamily="18" charset="0"/>
                        </a:rPr>
                        <a:t> </a:t>
                      </a:r>
                      <a:r>
                        <a:rPr lang="id-ID" sz="1500" b="0" i="0" u="none" strike="noStrike">
                          <a:effectLst/>
                          <a:latin typeface="Cambria" panose="02040503050406030204" pitchFamily="18" charset="0"/>
                          <a:ea typeface="Times New Roman" panose="02020603050405020304" pitchFamily="18" charset="0"/>
                          <a:cs typeface="Times New Roman" panose="02020603050405020304" pitchFamily="18" charset="0"/>
                        </a:rPr>
                        <a:t>133]],</a:t>
                      </a:r>
                      <a:endParaRPr lang="id-ID" sz="2700" b="0" i="0" u="none" strike="noStrike">
                        <a:effectLst/>
                        <a:latin typeface="Arial" panose="020B0604020202020204" pitchFamily="34" charset="0"/>
                      </a:endParaRPr>
                    </a:p>
                    <a:p>
                      <a:pPr algn="l" fontAlgn="t">
                        <a:spcBef>
                          <a:spcPts val="15"/>
                        </a:spcBef>
                        <a:spcAft>
                          <a:spcPts val="0"/>
                        </a:spcAft>
                      </a:pPr>
                      <a:r>
                        <a:rPr lang="id-ID" sz="1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id-ID" sz="2700" b="0" i="0" u="none" strike="noStrike">
                        <a:effectLst/>
                        <a:latin typeface="Arial" panose="020B0604020202020204" pitchFamily="34" charset="0"/>
                      </a:endParaRPr>
                    </a:p>
                    <a:p>
                      <a:pPr marL="265176" algn="l" fontAlgn="t">
                        <a:spcBef>
                          <a:spcPts val="5"/>
                        </a:spcBef>
                        <a:spcAft>
                          <a:spcPts val="0"/>
                        </a:spcAft>
                      </a:pPr>
                      <a:r>
                        <a:rPr lang="id-ID" sz="1500" b="0" i="0" u="none" strike="noStrike" spc="-5">
                          <a:effectLst/>
                          <a:latin typeface="Cambria" panose="02040503050406030204" pitchFamily="18" charset="0"/>
                          <a:ea typeface="Times New Roman" panose="02020603050405020304" pitchFamily="18" charset="0"/>
                          <a:cs typeface="Times New Roman" panose="02020603050405020304" pitchFamily="18" charset="0"/>
                        </a:rPr>
                        <a:t>[[264,</a:t>
                      </a:r>
                      <a:r>
                        <a:rPr lang="id-ID" sz="1500" b="0" i="0" u="none" strike="noStrike" spc="-50">
                          <a:effectLst/>
                          <a:latin typeface="Cambria" panose="02040503050406030204" pitchFamily="18" charset="0"/>
                          <a:ea typeface="Times New Roman" panose="02020603050405020304" pitchFamily="18" charset="0"/>
                          <a:cs typeface="Times New Roman" panose="02020603050405020304" pitchFamily="18" charset="0"/>
                        </a:rPr>
                        <a:t> </a:t>
                      </a:r>
                      <a:r>
                        <a:rPr lang="id-ID" sz="1500" b="0" i="0" u="none" strike="noStrike">
                          <a:effectLst/>
                          <a:latin typeface="Cambria" panose="02040503050406030204" pitchFamily="18" charset="0"/>
                          <a:ea typeface="Times New Roman" panose="02020603050405020304" pitchFamily="18" charset="0"/>
                          <a:cs typeface="Times New Roman" panose="02020603050405020304" pitchFamily="18" charset="0"/>
                        </a:rPr>
                        <a:t>150]],</a:t>
                      </a:r>
                      <a:endParaRPr lang="id-ID" sz="2700" b="0" i="0" u="none" strike="noStrike">
                        <a:effectLst/>
                        <a:latin typeface="Arial" panose="020B0604020202020204" pitchFamily="34" charset="0"/>
                      </a:endParaRPr>
                    </a:p>
                    <a:p>
                      <a:pPr algn="l" fontAlgn="t">
                        <a:spcBef>
                          <a:spcPts val="15"/>
                        </a:spcBef>
                        <a:spcAft>
                          <a:spcPts val="0"/>
                        </a:spcAft>
                      </a:pPr>
                      <a:r>
                        <a:rPr lang="id-ID" sz="1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id-ID" sz="2700" b="0" i="0" u="none" strike="noStrike">
                        <a:effectLst/>
                        <a:latin typeface="Arial" panose="020B0604020202020204" pitchFamily="34" charset="0"/>
                      </a:endParaRPr>
                    </a:p>
                    <a:p>
                      <a:pPr marL="265176" algn="l" fontAlgn="t">
                        <a:lnSpc>
                          <a:spcPts val="1170"/>
                        </a:lnSpc>
                        <a:spcBef>
                          <a:spcPts val="0"/>
                        </a:spcBef>
                        <a:spcAft>
                          <a:spcPts val="0"/>
                        </a:spcAft>
                      </a:pPr>
                      <a:r>
                        <a:rPr lang="id-ID" sz="1500" b="0" i="0" u="none" strike="noStrike">
                          <a:effectLst/>
                          <a:latin typeface="Cambria" panose="02040503050406030204" pitchFamily="18" charset="0"/>
                          <a:ea typeface="Times New Roman" panose="02020603050405020304" pitchFamily="18" charset="0"/>
                          <a:cs typeface="Times New Roman" panose="02020603050405020304" pitchFamily="18" charset="0"/>
                        </a:rPr>
                        <a:t>[[163,</a:t>
                      </a:r>
                      <a:r>
                        <a:rPr lang="id-ID" sz="1500" b="0" i="0" u="none" strike="noStrike" spc="-40">
                          <a:effectLst/>
                          <a:latin typeface="Cambria" panose="02040503050406030204" pitchFamily="18" charset="0"/>
                          <a:ea typeface="Times New Roman" panose="02020603050405020304" pitchFamily="18" charset="0"/>
                          <a:cs typeface="Times New Roman" panose="02020603050405020304" pitchFamily="18" charset="0"/>
                        </a:rPr>
                        <a:t> </a:t>
                      </a:r>
                      <a:r>
                        <a:rPr lang="id-ID" sz="1500" b="0" i="0" u="none" strike="noStrike">
                          <a:effectLst/>
                          <a:latin typeface="Cambria" panose="02040503050406030204" pitchFamily="18" charset="0"/>
                          <a:ea typeface="Times New Roman" panose="02020603050405020304" pitchFamily="18" charset="0"/>
                          <a:cs typeface="Times New Roman" panose="02020603050405020304" pitchFamily="18" charset="0"/>
                        </a:rPr>
                        <a:t>156]]],</a:t>
                      </a:r>
                      <a:endParaRPr lang="id-ID" sz="2700" b="0" i="0" u="none" strike="noStrike">
                        <a:effectLst/>
                        <a:latin typeface="Arial" panose="020B0604020202020204" pitchFamily="34" charset="0"/>
                      </a:endParaRPr>
                    </a:p>
                    <a:p>
                      <a:pPr marL="73152" algn="l" fontAlgn="t">
                        <a:lnSpc>
                          <a:spcPts val="1170"/>
                        </a:lnSpc>
                        <a:spcBef>
                          <a:spcPts val="0"/>
                        </a:spcBef>
                        <a:spcAft>
                          <a:spcPts val="0"/>
                        </a:spcAft>
                      </a:pPr>
                      <a:r>
                        <a:rPr lang="id-ID" sz="1500" b="0" i="0" u="none" strike="noStrike">
                          <a:effectLst/>
                          <a:latin typeface="Cambria" panose="02040503050406030204" pitchFamily="18" charset="0"/>
                          <a:ea typeface="Times New Roman" panose="02020603050405020304" pitchFamily="18" charset="0"/>
                          <a:cs typeface="Times New Roman" panose="02020603050405020304" pitchFamily="18" charset="0"/>
                        </a:rPr>
                        <a:t>dtype=int32)</a:t>
                      </a:r>
                      <a:endParaRPr lang="id-ID" sz="2700" b="0" i="0" u="none" strike="noStrike">
                        <a:effectLst/>
                        <a:latin typeface="Arial" panose="020B0604020202020204" pitchFamily="34" charset="0"/>
                      </a:endParaRPr>
                    </a:p>
                  </a:txBody>
                  <a:tcPr marL="14582" marR="14582" marT="1458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algn="l" fontAlgn="t">
                        <a:lnSpc>
                          <a:spcPts val="1155"/>
                        </a:lnSpc>
                        <a:spcBef>
                          <a:spcPts val="0"/>
                        </a:spcBef>
                        <a:spcAft>
                          <a:spcPts val="0"/>
                        </a:spcAft>
                      </a:pPr>
                      <a:endParaRPr lang="id-ID" sz="1500" b="0" i="0" u="none" strike="noStrike" dirty="0">
                        <a:effectLst/>
                        <a:latin typeface="Cambria" panose="02040503050406030204" pitchFamily="18" charset="0"/>
                        <a:ea typeface="Times New Roman" panose="02020603050405020304" pitchFamily="18" charset="0"/>
                        <a:cs typeface="Times New Roman" panose="02020603050405020304" pitchFamily="18" charset="0"/>
                      </a:endParaRPr>
                    </a:p>
                    <a:p>
                      <a:pPr marL="73152" algn="l" fontAlgn="t">
                        <a:lnSpc>
                          <a:spcPts val="1155"/>
                        </a:lnSpc>
                        <a:spcBef>
                          <a:spcPts val="0"/>
                        </a:spcBef>
                        <a:spcAft>
                          <a:spcPts val="0"/>
                        </a:spcAft>
                      </a:pPr>
                      <a:r>
                        <a:rPr lang="id-ID" sz="1500" b="0" i="0" u="none" strike="noStrike" dirty="0">
                          <a:effectLst/>
                          <a:latin typeface="Cambria" panose="02040503050406030204" pitchFamily="18" charset="0"/>
                          <a:ea typeface="Times New Roman" panose="02020603050405020304" pitchFamily="18" charset="0"/>
                          <a:cs typeface="Times New Roman" panose="02020603050405020304" pitchFamily="18" charset="0"/>
                        </a:rPr>
                        <a:t>TN21BC</a:t>
                      </a:r>
                      <a:r>
                        <a:rPr lang="id-ID" sz="1500" b="0" i="0" u="none" strike="noStrike" spc="-25" dirty="0">
                          <a:effectLst/>
                          <a:latin typeface="Cambria" panose="02040503050406030204" pitchFamily="18" charset="0"/>
                          <a:ea typeface="Times New Roman" panose="02020603050405020304" pitchFamily="18" charset="0"/>
                          <a:cs typeface="Times New Roman" panose="02020603050405020304" pitchFamily="18" charset="0"/>
                        </a:rPr>
                        <a:t> </a:t>
                      </a:r>
                      <a:r>
                        <a:rPr lang="id-ID" sz="1500" b="0" i="0" u="none" strike="noStrike" dirty="0">
                          <a:effectLst/>
                          <a:latin typeface="Cambria" panose="02040503050406030204" pitchFamily="18" charset="0"/>
                          <a:ea typeface="Times New Roman" panose="02020603050405020304" pitchFamily="18" charset="0"/>
                          <a:cs typeface="Times New Roman" panose="02020603050405020304" pitchFamily="18" charset="0"/>
                        </a:rPr>
                        <a:t>62</a:t>
                      </a:r>
                      <a:endParaRPr lang="id-ID" sz="2700" b="0" i="0" u="none" strike="noStrike" dirty="0">
                        <a:effectLst/>
                        <a:latin typeface="Arial" panose="020B0604020202020204" pitchFamily="34" charset="0"/>
                      </a:endParaRPr>
                    </a:p>
                    <a:p>
                      <a:pPr marL="73152" algn="l" fontAlgn="t">
                        <a:spcBef>
                          <a:spcPts val="160"/>
                        </a:spcBef>
                        <a:spcAft>
                          <a:spcPts val="0"/>
                        </a:spcAft>
                      </a:pPr>
                      <a:r>
                        <a:rPr lang="id-ID" sz="1500" b="0" i="0" u="none" strike="noStrike" dirty="0">
                          <a:effectLst/>
                          <a:latin typeface="Cambria" panose="02040503050406030204" pitchFamily="18" charset="0"/>
                          <a:ea typeface="Times New Roman" panose="02020603050405020304" pitchFamily="18" charset="0"/>
                          <a:cs typeface="Times New Roman" panose="02020603050405020304" pitchFamily="18" charset="0"/>
                        </a:rPr>
                        <a:t>25</a:t>
                      </a:r>
                      <a:endParaRPr lang="id-ID" sz="2700" b="0" i="0" u="none" strike="noStrike" dirty="0">
                        <a:effectLst/>
                        <a:latin typeface="Arial" panose="020B0604020202020204" pitchFamily="34" charset="0"/>
                      </a:endParaRPr>
                    </a:p>
                  </a:txBody>
                  <a:tcPr marL="14582" marR="14582" marT="1458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algn="l" fontAlgn="t">
                        <a:lnSpc>
                          <a:spcPts val="1375"/>
                        </a:lnSpc>
                        <a:spcBef>
                          <a:spcPts val="0"/>
                        </a:spcBef>
                        <a:spcAft>
                          <a:spcPts val="0"/>
                        </a:spcAft>
                      </a:pPr>
                      <a:endParaRPr lang="id-ID"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3152" algn="l" fontAlgn="t">
                        <a:lnSpc>
                          <a:spcPts val="1375"/>
                        </a:lnSpc>
                        <a:spcBef>
                          <a:spcPts val="0"/>
                        </a:spcBef>
                        <a:spcAft>
                          <a:spcPts val="0"/>
                        </a:spcAft>
                      </a:pPr>
                      <a:r>
                        <a:rPr lang="id-ID" sz="18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Berhasil</a:t>
                      </a:r>
                      <a:endParaRPr lang="id-ID" sz="2700" b="0" i="0" u="none" strike="noStrike" dirty="0">
                        <a:effectLst/>
                        <a:latin typeface="Arial" panose="020B0604020202020204" pitchFamily="34" charset="0"/>
                      </a:endParaRPr>
                    </a:p>
                  </a:txBody>
                  <a:tcPr marL="14582" marR="14582" marT="1458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719351"/>
                  </a:ext>
                </a:extLst>
              </a:tr>
            </a:tbl>
          </a:graphicData>
        </a:graphic>
      </p:graphicFrame>
      <p:pic>
        <p:nvPicPr>
          <p:cNvPr id="10" name="Picture 9">
            <a:extLst>
              <a:ext uri="{FF2B5EF4-FFF2-40B4-BE49-F238E27FC236}">
                <a16:creationId xmlns:a16="http://schemas.microsoft.com/office/drawing/2014/main" id="{E53E81BF-977A-85BB-A187-0A2CBC4CF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3582283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a16="http://schemas.microsoft.com/office/drawing/2014/main" id="{ED60728C-88AF-4686-B927-4D16FCA612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2" name="Freeform: Shape 41">
              <a:extLst>
                <a:ext uri="{FF2B5EF4-FFF2-40B4-BE49-F238E27FC236}">
                  <a16:creationId xmlns:a16="http://schemas.microsoft.com/office/drawing/2014/main" id="{278DB09B-A33D-4576-A2A6-C559A7B1D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a16="http://schemas.microsoft.com/office/drawing/2014/main" id="{0C41767E-98F0-4274-AE4C-C14CDB115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49E7BFFC-D14C-4D7A-8192-6A701768E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C301DF1A-E4DA-478A-BBC7-6F41D3C47B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0DC4D1C9-C056-4627-9A58-184A528AE1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6B3DE44D-D6F5-4688-A2C8-DB38BF3AE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2914BE39-F24F-476F-A0FE-C1284E3C9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150C50DD-114B-4C37-9DEA-C411981AF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7DAE866D-9C4C-3E74-24AA-F9A175C49BE0}"/>
              </a:ext>
            </a:extLst>
          </p:cNvPr>
          <p:cNvSpPr>
            <a:spLocks noGrp="1"/>
          </p:cNvSpPr>
          <p:nvPr>
            <p:ph type="title"/>
          </p:nvPr>
        </p:nvSpPr>
        <p:spPr>
          <a:xfrm>
            <a:off x="1198181" y="167973"/>
            <a:ext cx="9988165" cy="1501639"/>
          </a:xfrm>
        </p:spPr>
        <p:txBody>
          <a:bodyPr anchor="b">
            <a:normAutofit/>
          </a:bodyPr>
          <a:lstStyle/>
          <a:p>
            <a:r>
              <a:rPr lang="id-ID" dirty="0"/>
              <a:t>3. Deteksi Plat nomor kendaraan</a:t>
            </a:r>
          </a:p>
        </p:txBody>
      </p:sp>
      <p:grpSp>
        <p:nvGrpSpPr>
          <p:cNvPr id="51" name="Bottom Right">
            <a:extLst>
              <a:ext uri="{FF2B5EF4-FFF2-40B4-BE49-F238E27FC236}">
                <a16:creationId xmlns:a16="http://schemas.microsoft.com/office/drawing/2014/main" id="{E29543BC-4F82-4E07-AB0A-5F46306785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2" name="Graphic 157">
              <a:extLst>
                <a:ext uri="{FF2B5EF4-FFF2-40B4-BE49-F238E27FC236}">
                  <a16:creationId xmlns:a16="http://schemas.microsoft.com/office/drawing/2014/main" id="{B1F4E521-92A4-404B-9990-F7F6DF8FBA9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4" name="Freeform: Shape 53">
                <a:extLst>
                  <a:ext uri="{FF2B5EF4-FFF2-40B4-BE49-F238E27FC236}">
                    <a16:creationId xmlns:a16="http://schemas.microsoft.com/office/drawing/2014/main" id="{40578EAD-9663-475F-A80B-5DE9F17D1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7FC98A82-CD5D-4D9B-97CD-40E2E9C10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590100E2-61F2-4AAB-A0ED-B08B7A708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7E20DC85-459A-4BEB-8147-3AE04CC42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F72A9DDF-0B98-41A6-8F44-54776E027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43F611D7-5B82-42F8-B143-68F2A6CDA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Shape 59">
                <a:extLst>
                  <a:ext uri="{FF2B5EF4-FFF2-40B4-BE49-F238E27FC236}">
                    <a16:creationId xmlns:a16="http://schemas.microsoft.com/office/drawing/2014/main" id="{7D58D974-C48E-4A34-90C2-C8D37E080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3" name="Freeform: Shape 52">
              <a:extLst>
                <a:ext uri="{FF2B5EF4-FFF2-40B4-BE49-F238E27FC236}">
                  <a16:creationId xmlns:a16="http://schemas.microsoft.com/office/drawing/2014/main" id="{1360CE22-0882-4148-AD09-1074F556B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7" name="Content Placeholder 6">
            <a:extLst>
              <a:ext uri="{FF2B5EF4-FFF2-40B4-BE49-F238E27FC236}">
                <a16:creationId xmlns:a16="http://schemas.microsoft.com/office/drawing/2014/main" id="{3636C28A-0FD2-ECBB-D696-23F74F2C1E7C}"/>
              </a:ext>
            </a:extLst>
          </p:cNvPr>
          <p:cNvGraphicFramePr>
            <a:graphicFrameLocks noGrp="1"/>
          </p:cNvGraphicFramePr>
          <p:nvPr>
            <p:ph idx="1"/>
            <p:extLst>
              <p:ext uri="{D42A27DB-BD31-4B8C-83A1-F6EECF244321}">
                <p14:modId xmlns:p14="http://schemas.microsoft.com/office/powerpoint/2010/main" val="3925214883"/>
              </p:ext>
            </p:extLst>
          </p:nvPr>
        </p:nvGraphicFramePr>
        <p:xfrm>
          <a:off x="2170129" y="1982167"/>
          <a:ext cx="7851745" cy="4194795"/>
        </p:xfrm>
        <a:graphic>
          <a:graphicData uri="http://schemas.openxmlformats.org/drawingml/2006/table">
            <a:tbl>
              <a:tblPr firstRow="1" firstCol="1" lastRow="1" lastCol="1" bandRow="1" bandCol="1"/>
              <a:tblGrid>
                <a:gridCol w="546917">
                  <a:extLst>
                    <a:ext uri="{9D8B030D-6E8A-4147-A177-3AD203B41FA5}">
                      <a16:colId xmlns:a16="http://schemas.microsoft.com/office/drawing/2014/main" val="1649504584"/>
                    </a:ext>
                  </a:extLst>
                </a:gridCol>
                <a:gridCol w="1912652">
                  <a:extLst>
                    <a:ext uri="{9D8B030D-6E8A-4147-A177-3AD203B41FA5}">
                      <a16:colId xmlns:a16="http://schemas.microsoft.com/office/drawing/2014/main" val="1998054878"/>
                    </a:ext>
                  </a:extLst>
                </a:gridCol>
                <a:gridCol w="1782286">
                  <a:extLst>
                    <a:ext uri="{9D8B030D-6E8A-4147-A177-3AD203B41FA5}">
                      <a16:colId xmlns:a16="http://schemas.microsoft.com/office/drawing/2014/main" val="3008760945"/>
                    </a:ext>
                  </a:extLst>
                </a:gridCol>
                <a:gridCol w="875935">
                  <a:extLst>
                    <a:ext uri="{9D8B030D-6E8A-4147-A177-3AD203B41FA5}">
                      <a16:colId xmlns:a16="http://schemas.microsoft.com/office/drawing/2014/main" val="2960968542"/>
                    </a:ext>
                  </a:extLst>
                </a:gridCol>
                <a:gridCol w="2733955">
                  <a:extLst>
                    <a:ext uri="{9D8B030D-6E8A-4147-A177-3AD203B41FA5}">
                      <a16:colId xmlns:a16="http://schemas.microsoft.com/office/drawing/2014/main" val="2343395607"/>
                    </a:ext>
                  </a:extLst>
                </a:gridCol>
              </a:tblGrid>
              <a:tr h="4194795">
                <a:tc>
                  <a:txBody>
                    <a:bodyPr/>
                    <a:lstStyle/>
                    <a:p>
                      <a:pPr marL="73152" algn="l" fontAlgn="t">
                        <a:lnSpc>
                          <a:spcPts val="1350"/>
                        </a:lnSpc>
                        <a:spcBef>
                          <a:spcPts val="0"/>
                        </a:spcBef>
                        <a:spcAft>
                          <a:spcPts val="0"/>
                        </a:spcAft>
                      </a:pPr>
                      <a:endParaRPr lang="id-ID" sz="23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3152" algn="l" fontAlgn="t">
                        <a:lnSpc>
                          <a:spcPts val="1350"/>
                        </a:lnSpc>
                        <a:spcBef>
                          <a:spcPts val="0"/>
                        </a:spcBef>
                        <a:spcAft>
                          <a:spcPts val="0"/>
                        </a:spcAft>
                      </a:pPr>
                      <a:r>
                        <a:rPr lang="id-ID" sz="23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id-ID" sz="3500" b="0" i="0" u="none" strike="noStrike" dirty="0">
                        <a:effectLst/>
                        <a:latin typeface="Arial" panose="020B0604020202020204" pitchFamily="34" charset="0"/>
                      </a:endParaRPr>
                    </a:p>
                  </a:txBody>
                  <a:tcPr marL="18624" marR="18624" marT="186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algn="l" fontAlgn="t">
                        <a:lnSpc>
                          <a:spcPts val="1350"/>
                        </a:lnSpc>
                        <a:spcBef>
                          <a:spcPts val="0"/>
                        </a:spcBef>
                        <a:spcAft>
                          <a:spcPts val="0"/>
                        </a:spcAft>
                      </a:pPr>
                      <a:endParaRPr lang="id-ID" sz="23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3152" algn="l" fontAlgn="t">
                        <a:lnSpc>
                          <a:spcPts val="1350"/>
                        </a:lnSpc>
                        <a:spcBef>
                          <a:spcPts val="0"/>
                        </a:spcBef>
                        <a:spcAft>
                          <a:spcPts val="0"/>
                        </a:spcAft>
                      </a:pPr>
                      <a:r>
                        <a:rPr lang="id-ID" sz="23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Cars404.png</a:t>
                      </a:r>
                      <a:endParaRPr lang="id-ID" sz="3500" b="0" i="0" u="none" strike="noStrike" dirty="0">
                        <a:effectLst/>
                        <a:latin typeface="Arial" panose="020B0604020202020204" pitchFamily="34" charset="0"/>
                      </a:endParaRPr>
                    </a:p>
                  </a:txBody>
                  <a:tcPr marL="18624" marR="18624" marT="186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algn="l" fontAlgn="t">
                        <a:lnSpc>
                          <a:spcPts val="1155"/>
                        </a:lnSpc>
                        <a:spcBef>
                          <a:spcPts val="0"/>
                        </a:spcBef>
                        <a:spcAft>
                          <a:spcPts val="0"/>
                        </a:spcAft>
                      </a:pPr>
                      <a:endParaRPr lang="id-ID" sz="2000" b="0" i="0" u="none" strike="noStrike" dirty="0">
                        <a:effectLst/>
                        <a:latin typeface="Cambria" panose="02040503050406030204" pitchFamily="18" charset="0"/>
                        <a:ea typeface="Times New Roman" panose="02020603050405020304" pitchFamily="18" charset="0"/>
                        <a:cs typeface="Times New Roman" panose="02020603050405020304" pitchFamily="18" charset="0"/>
                      </a:endParaRPr>
                    </a:p>
                    <a:p>
                      <a:pPr marL="73152" algn="l" fontAlgn="t">
                        <a:lnSpc>
                          <a:spcPts val="1155"/>
                        </a:lnSpc>
                        <a:spcBef>
                          <a:spcPts val="0"/>
                        </a:spcBef>
                        <a:spcAft>
                          <a:spcPts val="0"/>
                        </a:spcAft>
                      </a:pPr>
                      <a:r>
                        <a:rPr lang="id-ID" sz="2000" b="0" i="0" u="none" strike="noStrike" dirty="0">
                          <a:effectLst/>
                          <a:latin typeface="Cambria" panose="02040503050406030204" pitchFamily="18" charset="0"/>
                          <a:ea typeface="Times New Roman" panose="02020603050405020304" pitchFamily="18" charset="0"/>
                          <a:cs typeface="Times New Roman" panose="02020603050405020304" pitchFamily="18" charset="0"/>
                        </a:rPr>
                        <a:t>array([[[161,</a:t>
                      </a:r>
                      <a:r>
                        <a:rPr lang="id-ID" sz="2000" b="0" i="0" u="none" strike="noStrike" spc="-40" dirty="0">
                          <a:effectLst/>
                          <a:latin typeface="Cambria" panose="02040503050406030204" pitchFamily="18" charset="0"/>
                          <a:ea typeface="Times New Roman" panose="02020603050405020304" pitchFamily="18" charset="0"/>
                          <a:cs typeface="Times New Roman" panose="02020603050405020304" pitchFamily="18" charset="0"/>
                        </a:rPr>
                        <a:t> </a:t>
                      </a:r>
                    </a:p>
                    <a:p>
                      <a:pPr marL="73152" algn="l" fontAlgn="t">
                        <a:lnSpc>
                          <a:spcPts val="1155"/>
                        </a:lnSpc>
                        <a:spcBef>
                          <a:spcPts val="0"/>
                        </a:spcBef>
                        <a:spcAft>
                          <a:spcPts val="0"/>
                        </a:spcAft>
                      </a:pPr>
                      <a:endParaRPr lang="id-ID" sz="2000" b="0" i="0" u="none" strike="noStrike" spc="-40" dirty="0">
                        <a:effectLst/>
                        <a:latin typeface="Cambria" panose="02040503050406030204" pitchFamily="18" charset="0"/>
                        <a:ea typeface="Times New Roman" panose="02020603050405020304" pitchFamily="18" charset="0"/>
                        <a:cs typeface="Times New Roman" panose="02020603050405020304" pitchFamily="18" charset="0"/>
                      </a:endParaRPr>
                    </a:p>
                    <a:p>
                      <a:pPr marL="73152" algn="l" fontAlgn="t">
                        <a:lnSpc>
                          <a:spcPts val="1155"/>
                        </a:lnSpc>
                        <a:spcBef>
                          <a:spcPts val="0"/>
                        </a:spcBef>
                        <a:spcAft>
                          <a:spcPts val="0"/>
                        </a:spcAft>
                      </a:pPr>
                      <a:r>
                        <a:rPr lang="id-ID" sz="2000" b="0" i="0" u="none" strike="noStrike" dirty="0">
                          <a:effectLst/>
                          <a:latin typeface="Cambria" panose="02040503050406030204" pitchFamily="18" charset="0"/>
                          <a:ea typeface="Times New Roman" panose="02020603050405020304" pitchFamily="18" charset="0"/>
                          <a:cs typeface="Times New Roman" panose="02020603050405020304" pitchFamily="18" charset="0"/>
                        </a:rPr>
                        <a:t>20</a:t>
                      </a:r>
                      <a:endParaRPr lang="id-ID" sz="3500" b="0" i="0" u="none" strike="noStrike" dirty="0">
                        <a:effectLst/>
                        <a:latin typeface="Arial" panose="020B0604020202020204" pitchFamily="34" charset="0"/>
                      </a:endParaRPr>
                    </a:p>
                    <a:p>
                      <a:pPr marL="73152" algn="l" fontAlgn="t">
                        <a:lnSpc>
                          <a:spcPts val="1170"/>
                        </a:lnSpc>
                        <a:spcBef>
                          <a:spcPts val="0"/>
                        </a:spcBef>
                        <a:spcAft>
                          <a:spcPts val="0"/>
                        </a:spcAft>
                      </a:pPr>
                      <a:endParaRPr lang="id-ID" sz="2000" b="0" i="0" u="none" strike="noStrike" dirty="0">
                        <a:effectLst/>
                        <a:latin typeface="Cambria" panose="02040503050406030204" pitchFamily="18" charset="0"/>
                        <a:ea typeface="Times New Roman" panose="02020603050405020304" pitchFamily="18" charset="0"/>
                        <a:cs typeface="Times New Roman" panose="02020603050405020304" pitchFamily="18" charset="0"/>
                      </a:endParaRPr>
                    </a:p>
                    <a:p>
                      <a:pPr marL="73152" algn="l" fontAlgn="t">
                        <a:lnSpc>
                          <a:spcPts val="1170"/>
                        </a:lnSpc>
                        <a:spcBef>
                          <a:spcPts val="0"/>
                        </a:spcBef>
                        <a:spcAft>
                          <a:spcPts val="0"/>
                        </a:spcAft>
                      </a:pPr>
                      <a:r>
                        <a:rPr lang="id-ID" sz="2000" b="0" i="0" u="none" strike="noStrike" dirty="0">
                          <a:effectLst/>
                          <a:latin typeface="Cambria" panose="02040503050406030204" pitchFamily="18" charset="0"/>
                          <a:ea typeface="Times New Roman" panose="02020603050405020304" pitchFamily="18" charset="0"/>
                          <a:cs typeface="Times New Roman" panose="02020603050405020304" pitchFamily="18" charset="0"/>
                        </a:rPr>
                        <a:t>9]],</a:t>
                      </a:r>
                      <a:endParaRPr lang="id-ID" sz="3500" b="0" i="0" u="none" strike="noStrike" dirty="0">
                        <a:effectLst/>
                        <a:latin typeface="Arial" panose="020B0604020202020204" pitchFamily="34" charset="0"/>
                      </a:endParaRPr>
                    </a:p>
                    <a:p>
                      <a:pPr algn="l" fontAlgn="t">
                        <a:spcBef>
                          <a:spcPts val="25"/>
                        </a:spcBef>
                        <a:spcAft>
                          <a:spcPts val="0"/>
                        </a:spcAft>
                      </a:pPr>
                      <a:r>
                        <a:rPr lang="id-ID" sz="20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id-ID" sz="3500" b="0" i="0" u="none" strike="noStrike" dirty="0">
                        <a:effectLst/>
                        <a:latin typeface="Arial" panose="020B0604020202020204" pitchFamily="34" charset="0"/>
                      </a:endParaRPr>
                    </a:p>
                    <a:p>
                      <a:pPr marL="265176" algn="l" fontAlgn="t">
                        <a:spcBef>
                          <a:spcPts val="5"/>
                        </a:spcBef>
                        <a:spcAft>
                          <a:spcPts val="0"/>
                        </a:spcAft>
                      </a:pPr>
                      <a:r>
                        <a:rPr lang="id-ID" sz="2000" b="0" i="0" u="none" strike="noStrike" spc="-5" dirty="0">
                          <a:effectLst/>
                          <a:latin typeface="Cambria" panose="02040503050406030204" pitchFamily="18" charset="0"/>
                          <a:ea typeface="Times New Roman" panose="02020603050405020304" pitchFamily="18" charset="0"/>
                          <a:cs typeface="Times New Roman" panose="02020603050405020304" pitchFamily="18" charset="0"/>
                        </a:rPr>
                        <a:t>[[230,</a:t>
                      </a:r>
                      <a:r>
                        <a:rPr lang="id-ID" sz="2000" b="0" i="0" u="none" strike="noStrike" spc="-50" dirty="0">
                          <a:effectLst/>
                          <a:latin typeface="Cambria" panose="02040503050406030204" pitchFamily="18" charset="0"/>
                          <a:ea typeface="Times New Roman" panose="02020603050405020304" pitchFamily="18" charset="0"/>
                          <a:cs typeface="Times New Roman" panose="02020603050405020304" pitchFamily="18" charset="0"/>
                        </a:rPr>
                        <a:t> </a:t>
                      </a:r>
                      <a:r>
                        <a:rPr lang="id-ID" sz="2000" b="0" i="0" u="none" strike="noStrike" dirty="0">
                          <a:effectLst/>
                          <a:latin typeface="Cambria" panose="02040503050406030204" pitchFamily="18" charset="0"/>
                          <a:ea typeface="Times New Roman" panose="02020603050405020304" pitchFamily="18" charset="0"/>
                          <a:cs typeface="Times New Roman" panose="02020603050405020304" pitchFamily="18" charset="0"/>
                        </a:rPr>
                        <a:t>207]],</a:t>
                      </a:r>
                      <a:endParaRPr lang="id-ID" sz="3500" b="0" i="0" u="none" strike="noStrike" dirty="0">
                        <a:effectLst/>
                        <a:latin typeface="Arial" panose="020B0604020202020204" pitchFamily="34" charset="0"/>
                      </a:endParaRPr>
                    </a:p>
                    <a:p>
                      <a:pPr algn="l" fontAlgn="t">
                        <a:spcBef>
                          <a:spcPts val="15"/>
                        </a:spcBef>
                        <a:spcAft>
                          <a:spcPts val="0"/>
                        </a:spcAft>
                      </a:pPr>
                      <a:r>
                        <a:rPr lang="id-ID" sz="20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id-ID" sz="3500" b="0" i="0" u="none" strike="noStrike" dirty="0">
                        <a:effectLst/>
                        <a:latin typeface="Arial" panose="020B0604020202020204" pitchFamily="34" charset="0"/>
                      </a:endParaRPr>
                    </a:p>
                    <a:p>
                      <a:pPr marL="265176" algn="l" fontAlgn="t">
                        <a:spcBef>
                          <a:spcPts val="0"/>
                        </a:spcBef>
                        <a:spcAft>
                          <a:spcPts val="0"/>
                        </a:spcAft>
                      </a:pPr>
                      <a:r>
                        <a:rPr lang="id-ID" sz="2000" b="0" i="0" u="none" strike="noStrike" spc="-5" dirty="0">
                          <a:effectLst/>
                          <a:latin typeface="Cambria" panose="02040503050406030204" pitchFamily="18" charset="0"/>
                          <a:ea typeface="Times New Roman" panose="02020603050405020304" pitchFamily="18" charset="0"/>
                          <a:cs typeface="Times New Roman" panose="02020603050405020304" pitchFamily="18" charset="0"/>
                        </a:rPr>
                        <a:t>[[233,</a:t>
                      </a:r>
                      <a:r>
                        <a:rPr lang="id-ID" sz="2000" b="0" i="0" u="none" strike="noStrike" spc="-50" dirty="0">
                          <a:effectLst/>
                          <a:latin typeface="Cambria" panose="02040503050406030204" pitchFamily="18" charset="0"/>
                          <a:ea typeface="Times New Roman" panose="02020603050405020304" pitchFamily="18" charset="0"/>
                          <a:cs typeface="Times New Roman" panose="02020603050405020304" pitchFamily="18" charset="0"/>
                        </a:rPr>
                        <a:t> </a:t>
                      </a:r>
                      <a:r>
                        <a:rPr lang="id-ID" sz="2000" b="0" i="0" u="none" strike="noStrike" dirty="0">
                          <a:effectLst/>
                          <a:latin typeface="Cambria" panose="02040503050406030204" pitchFamily="18" charset="0"/>
                          <a:ea typeface="Times New Roman" panose="02020603050405020304" pitchFamily="18" charset="0"/>
                          <a:cs typeface="Times New Roman" panose="02020603050405020304" pitchFamily="18" charset="0"/>
                        </a:rPr>
                        <a:t>241]],</a:t>
                      </a:r>
                      <a:endParaRPr lang="id-ID" sz="3500" b="0" i="0" u="none" strike="noStrike" dirty="0">
                        <a:effectLst/>
                        <a:latin typeface="Arial" panose="020B0604020202020204" pitchFamily="34" charset="0"/>
                      </a:endParaRPr>
                    </a:p>
                    <a:p>
                      <a:pPr algn="l" fontAlgn="t">
                        <a:spcBef>
                          <a:spcPts val="20"/>
                        </a:spcBef>
                        <a:spcAft>
                          <a:spcPts val="0"/>
                        </a:spcAft>
                      </a:pPr>
                      <a:r>
                        <a:rPr lang="id-ID" sz="20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id-ID" sz="3500" b="0" i="0" u="none" strike="noStrike" dirty="0">
                        <a:effectLst/>
                        <a:latin typeface="Arial" panose="020B0604020202020204" pitchFamily="34" charset="0"/>
                      </a:endParaRPr>
                    </a:p>
                    <a:p>
                      <a:pPr marL="265176" algn="l" fontAlgn="t">
                        <a:spcBef>
                          <a:spcPts val="0"/>
                        </a:spcBef>
                        <a:spcAft>
                          <a:spcPts val="0"/>
                        </a:spcAft>
                      </a:pPr>
                      <a:r>
                        <a:rPr lang="id-ID" sz="2000" b="0" i="0" u="none" strike="noStrike" dirty="0">
                          <a:effectLst/>
                          <a:latin typeface="Cambria" panose="02040503050406030204" pitchFamily="18" charset="0"/>
                          <a:ea typeface="Times New Roman" panose="02020603050405020304" pitchFamily="18" charset="0"/>
                          <a:cs typeface="Times New Roman" panose="02020603050405020304" pitchFamily="18" charset="0"/>
                        </a:rPr>
                        <a:t>[[164,</a:t>
                      </a:r>
                      <a:r>
                        <a:rPr lang="id-ID" sz="2000" b="0" i="0" u="none" strike="noStrike" spc="-40" dirty="0">
                          <a:effectLst/>
                          <a:latin typeface="Cambria" panose="02040503050406030204" pitchFamily="18" charset="0"/>
                          <a:ea typeface="Times New Roman" panose="02020603050405020304" pitchFamily="18" charset="0"/>
                          <a:cs typeface="Times New Roman" panose="02020603050405020304" pitchFamily="18" charset="0"/>
                        </a:rPr>
                        <a:t> </a:t>
                      </a:r>
                      <a:r>
                        <a:rPr lang="id-ID" sz="2000" b="0" i="0" u="none" strike="noStrike" dirty="0">
                          <a:effectLst/>
                          <a:latin typeface="Cambria" panose="02040503050406030204" pitchFamily="18" charset="0"/>
                          <a:ea typeface="Times New Roman" panose="02020603050405020304" pitchFamily="18" charset="0"/>
                          <a:cs typeface="Times New Roman" panose="02020603050405020304" pitchFamily="18" charset="0"/>
                        </a:rPr>
                        <a:t>244]]],</a:t>
                      </a:r>
                      <a:endParaRPr lang="id-ID" sz="3500" b="0" i="0" u="none" strike="noStrike" dirty="0">
                        <a:effectLst/>
                        <a:latin typeface="Arial" panose="020B0604020202020204" pitchFamily="34" charset="0"/>
                      </a:endParaRPr>
                    </a:p>
                    <a:p>
                      <a:pPr marL="73152" algn="l" fontAlgn="t">
                        <a:spcBef>
                          <a:spcPts val="5"/>
                        </a:spcBef>
                        <a:spcAft>
                          <a:spcPts val="0"/>
                        </a:spcAft>
                      </a:pPr>
                      <a:r>
                        <a:rPr lang="id-ID" sz="2000" b="0" i="0" u="none" strike="noStrike" dirty="0">
                          <a:effectLst/>
                          <a:latin typeface="Cambria" panose="02040503050406030204" pitchFamily="18" charset="0"/>
                          <a:ea typeface="Times New Roman" panose="02020603050405020304" pitchFamily="18" charset="0"/>
                          <a:cs typeface="Times New Roman" panose="02020603050405020304" pitchFamily="18" charset="0"/>
                        </a:rPr>
                        <a:t>dtype=int32)</a:t>
                      </a:r>
                      <a:endParaRPr lang="id-ID" sz="3500" b="0" i="0" u="none" strike="noStrike" dirty="0">
                        <a:effectLst/>
                        <a:latin typeface="Arial" panose="020B0604020202020204" pitchFamily="34" charset="0"/>
                      </a:endParaRPr>
                    </a:p>
                  </a:txBody>
                  <a:tcPr marL="18624" marR="18624" marT="186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algn="l" fontAlgn="t">
                        <a:lnSpc>
                          <a:spcPts val="1155"/>
                        </a:lnSpc>
                        <a:spcBef>
                          <a:spcPts val="0"/>
                        </a:spcBef>
                        <a:spcAft>
                          <a:spcPts val="0"/>
                        </a:spcAft>
                      </a:pPr>
                      <a:endParaRPr lang="id-ID" sz="2000" b="0" i="0" u="none" strike="noStrike" dirty="0">
                        <a:effectLst/>
                        <a:latin typeface="Cambria" panose="02040503050406030204" pitchFamily="18" charset="0"/>
                        <a:ea typeface="Times New Roman" panose="02020603050405020304" pitchFamily="18" charset="0"/>
                        <a:cs typeface="Times New Roman" panose="02020603050405020304" pitchFamily="18" charset="0"/>
                      </a:endParaRPr>
                    </a:p>
                    <a:p>
                      <a:pPr marL="73152" algn="l" fontAlgn="t">
                        <a:lnSpc>
                          <a:spcPts val="1155"/>
                        </a:lnSpc>
                        <a:spcBef>
                          <a:spcPts val="0"/>
                        </a:spcBef>
                        <a:spcAft>
                          <a:spcPts val="0"/>
                        </a:spcAft>
                      </a:pPr>
                      <a:r>
                        <a:rPr lang="id-ID" sz="2000" b="0" i="0" u="none" strike="noStrike" dirty="0">
                          <a:effectLst/>
                          <a:latin typeface="Cambria" panose="02040503050406030204" pitchFamily="18" charset="0"/>
                          <a:ea typeface="Times New Roman" panose="02020603050405020304" pitchFamily="18" charset="0"/>
                          <a:cs typeface="Times New Roman" panose="02020603050405020304" pitchFamily="18" charset="0"/>
                        </a:rPr>
                        <a:t>BHH</a:t>
                      </a:r>
                      <a:endParaRPr lang="id-ID" sz="3500" b="0" i="0" u="none" strike="noStrike" dirty="0">
                        <a:effectLst/>
                        <a:latin typeface="Arial" panose="020B0604020202020204" pitchFamily="34" charset="0"/>
                      </a:endParaRPr>
                    </a:p>
                  </a:txBody>
                  <a:tcPr marL="18624" marR="18624" marT="186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marR="512064" algn="l" fontAlgn="t">
                        <a:lnSpc>
                          <a:spcPct val="150000"/>
                        </a:lnSpc>
                        <a:spcBef>
                          <a:spcPts val="0"/>
                        </a:spcBef>
                        <a:spcAft>
                          <a:spcPts val="0"/>
                        </a:spcAft>
                      </a:pPr>
                      <a:r>
                        <a:rPr lang="id-ID" sz="23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Hampir</a:t>
                      </a:r>
                      <a:r>
                        <a:rPr lang="id-ID" sz="2300" b="0" i="0" u="none" strike="noStrike"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3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berhasil,</a:t>
                      </a:r>
                      <a:r>
                        <a:rPr lang="id-ID" sz="2300" b="0" i="0" u="none" strike="noStrike"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3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hanya</a:t>
                      </a:r>
                      <a:r>
                        <a:rPr lang="id-ID" sz="2300" b="0" i="0" u="none" strike="noStrike"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300" b="0" i="0" u="none" strike="noStrike" spc="-5" dirty="0">
                          <a:effectLst/>
                          <a:latin typeface="Times New Roman" panose="02020603050405020304" pitchFamily="18" charset="0"/>
                          <a:ea typeface="Times New Roman" panose="02020603050405020304" pitchFamily="18" charset="0"/>
                          <a:cs typeface="Times New Roman" panose="02020603050405020304" pitchFamily="18" charset="0"/>
                        </a:rPr>
                        <a:t>menyisakan</a:t>
                      </a:r>
                      <a:r>
                        <a:rPr lang="id-ID" sz="2300" b="0" i="0" u="none" strike="noStrike"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3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beberapa</a:t>
                      </a:r>
                      <a:r>
                        <a:rPr lang="id-ID" sz="2300" b="0" i="0" u="none" strike="noStrike"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3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kesalahan</a:t>
                      </a:r>
                      <a:r>
                        <a:rPr lang="id-ID" sz="2300" b="0" i="0" u="none" strike="noStrike"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3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karakter</a:t>
                      </a:r>
                      <a:endParaRPr lang="id-ID" sz="3500" b="0" i="0" u="none" strike="noStrike" dirty="0">
                        <a:effectLst/>
                        <a:latin typeface="Arial" panose="020B0604020202020204" pitchFamily="34" charset="0"/>
                      </a:endParaRPr>
                    </a:p>
                    <a:p>
                      <a:pPr marL="73152" algn="l" fontAlgn="t">
                        <a:lnSpc>
                          <a:spcPts val="1365"/>
                        </a:lnSpc>
                        <a:spcBef>
                          <a:spcPts val="0"/>
                        </a:spcBef>
                        <a:spcAft>
                          <a:spcPts val="0"/>
                        </a:spcAft>
                      </a:pPr>
                      <a:r>
                        <a:rPr lang="id-ID" sz="23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huruf/angka</a:t>
                      </a:r>
                      <a:endParaRPr lang="id-ID" sz="3500" b="0" i="0" u="none" strike="noStrike" dirty="0">
                        <a:effectLst/>
                        <a:latin typeface="Arial" panose="020B0604020202020204" pitchFamily="34" charset="0"/>
                      </a:endParaRPr>
                    </a:p>
                  </a:txBody>
                  <a:tcPr marL="18624" marR="18624" marT="186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7123028"/>
                  </a:ext>
                </a:extLst>
              </a:tr>
            </a:tbl>
          </a:graphicData>
        </a:graphic>
      </p:graphicFrame>
      <p:pic>
        <p:nvPicPr>
          <p:cNvPr id="8" name="Picture 7">
            <a:extLst>
              <a:ext uri="{FF2B5EF4-FFF2-40B4-BE49-F238E27FC236}">
                <a16:creationId xmlns:a16="http://schemas.microsoft.com/office/drawing/2014/main" id="{32AC632F-B70E-6596-B3A1-4AB1E410C3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285493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7" name="Top left">
            <a:extLst>
              <a:ext uri="{FF2B5EF4-FFF2-40B4-BE49-F238E27FC236}">
                <a16:creationId xmlns:a16="http://schemas.microsoft.com/office/drawing/2014/main" id="{E8ABCFC2-1187-4EFE-87CB-D1ABA0F5DB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8" name="Freeform: Shape 14">
              <a:extLst>
                <a:ext uri="{FF2B5EF4-FFF2-40B4-BE49-F238E27FC236}">
                  <a16:creationId xmlns:a16="http://schemas.microsoft.com/office/drawing/2014/main" id="{C4CE539D-89D1-484C-B390-9D6005029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Freeform: Shape 15">
              <a:extLst>
                <a:ext uri="{FF2B5EF4-FFF2-40B4-BE49-F238E27FC236}">
                  <a16:creationId xmlns:a16="http://schemas.microsoft.com/office/drawing/2014/main" id="{285D0A74-51B8-440F-8ADF-3F2ED1C84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0" name="Freeform: Shape 16">
              <a:extLst>
                <a:ext uri="{FF2B5EF4-FFF2-40B4-BE49-F238E27FC236}">
                  <a16:creationId xmlns:a16="http://schemas.microsoft.com/office/drawing/2014/main" id="{A5C9E45B-6B92-475E-8B2E-97729EE8F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17">
              <a:extLst>
                <a:ext uri="{FF2B5EF4-FFF2-40B4-BE49-F238E27FC236}">
                  <a16:creationId xmlns:a16="http://schemas.microsoft.com/office/drawing/2014/main" id="{E7E3A49B-F12C-4355-84DE-0EF54227A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18">
              <a:extLst>
                <a:ext uri="{FF2B5EF4-FFF2-40B4-BE49-F238E27FC236}">
                  <a16:creationId xmlns:a16="http://schemas.microsoft.com/office/drawing/2014/main" id="{3DE6BF50-27B1-444D-9E81-752674A04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19">
              <a:extLst>
                <a:ext uri="{FF2B5EF4-FFF2-40B4-BE49-F238E27FC236}">
                  <a16:creationId xmlns:a16="http://schemas.microsoft.com/office/drawing/2014/main" id="{C8B7A474-F527-47C3-94C4-A0F446276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20">
              <a:extLst>
                <a:ext uri="{FF2B5EF4-FFF2-40B4-BE49-F238E27FC236}">
                  <a16:creationId xmlns:a16="http://schemas.microsoft.com/office/drawing/2014/main" id="{2D1AF5A9-1A6C-4F55-B975-879BF9EE3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21">
              <a:extLst>
                <a:ext uri="{FF2B5EF4-FFF2-40B4-BE49-F238E27FC236}">
                  <a16:creationId xmlns:a16="http://schemas.microsoft.com/office/drawing/2014/main" id="{1039866D-1864-499B-9BD7-C8178A07F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2CA424D-FEFA-3220-9AC2-79642A573012}"/>
              </a:ext>
            </a:extLst>
          </p:cNvPr>
          <p:cNvSpPr>
            <a:spLocks noGrp="1"/>
          </p:cNvSpPr>
          <p:nvPr>
            <p:ph type="title"/>
          </p:nvPr>
        </p:nvSpPr>
        <p:spPr>
          <a:xfrm>
            <a:off x="1198181" y="168425"/>
            <a:ext cx="4795282" cy="2091782"/>
          </a:xfrm>
        </p:spPr>
        <p:txBody>
          <a:bodyPr anchor="ctr">
            <a:normAutofit/>
          </a:bodyPr>
          <a:lstStyle/>
          <a:p>
            <a:pPr>
              <a:lnSpc>
                <a:spcPct val="90000"/>
              </a:lnSpc>
            </a:pPr>
            <a:r>
              <a:rPr lang="id-ID" dirty="0"/>
              <a:t>4.	Deteksi Kecepatan Kendaraan</a:t>
            </a:r>
            <a:endParaRPr lang="id-ID"/>
          </a:p>
        </p:txBody>
      </p:sp>
      <p:sp>
        <p:nvSpPr>
          <p:cNvPr id="3" name="Content Placeholder 2">
            <a:extLst>
              <a:ext uri="{FF2B5EF4-FFF2-40B4-BE49-F238E27FC236}">
                <a16:creationId xmlns:a16="http://schemas.microsoft.com/office/drawing/2014/main" id="{9EC9B674-D840-7B50-DA84-53DE28BD373E}"/>
              </a:ext>
            </a:extLst>
          </p:cNvPr>
          <p:cNvSpPr>
            <a:spLocks noGrp="1"/>
          </p:cNvSpPr>
          <p:nvPr>
            <p:ph idx="1"/>
          </p:nvPr>
        </p:nvSpPr>
        <p:spPr>
          <a:xfrm>
            <a:off x="6195372" y="169025"/>
            <a:ext cx="4977905" cy="2091182"/>
          </a:xfrm>
        </p:spPr>
        <p:txBody>
          <a:bodyPr anchor="ctr">
            <a:normAutofit/>
          </a:bodyPr>
          <a:lstStyle/>
          <a:p>
            <a:r>
              <a:rPr lang="id-ID" sz="1800" spc="-5" dirty="0">
                <a:effectLst/>
                <a:latin typeface="Times New Roman" panose="02020603050405020304" pitchFamily="18" charset="0"/>
                <a:ea typeface="Times New Roman" panose="02020603050405020304" pitchFamily="18" charset="0"/>
              </a:rPr>
              <a:t>Video</a:t>
            </a:r>
            <a:r>
              <a:rPr lang="id-ID" sz="1800" spc="-15" dirty="0">
                <a:effectLst/>
                <a:latin typeface="Times New Roman" panose="02020603050405020304" pitchFamily="18" charset="0"/>
                <a:ea typeface="Times New Roman" panose="02020603050405020304" pitchFamily="18" charset="0"/>
              </a:rPr>
              <a:t> </a:t>
            </a:r>
            <a:r>
              <a:rPr lang="id-ID" sz="1800" spc="-5" dirty="0">
                <a:effectLst/>
                <a:latin typeface="Times New Roman" panose="02020603050405020304" pitchFamily="18" charset="0"/>
                <a:ea typeface="Times New Roman" panose="02020603050405020304" pitchFamily="18" charset="0"/>
              </a:rPr>
              <a:t>cars.mp4</a:t>
            </a:r>
          </a:p>
          <a:p>
            <a:r>
              <a:rPr lang="id-ID" sz="1800" spc="-5" dirty="0">
                <a:latin typeface="Times New Roman" panose="02020603050405020304" pitchFamily="18" charset="0"/>
                <a:ea typeface="Times New Roman" panose="02020603050405020304" pitchFamily="18" charset="0"/>
              </a:rPr>
              <a:t>Output model deteksi</a:t>
            </a:r>
            <a:endParaRPr lang="id-ID" sz="1800" spc="-5" dirty="0">
              <a:effectLst/>
              <a:latin typeface="Times New Roman" panose="02020603050405020304" pitchFamily="18" charset="0"/>
              <a:ea typeface="Times New Roman" panose="02020603050405020304" pitchFamily="18" charset="0"/>
            </a:endParaRPr>
          </a:p>
        </p:txBody>
      </p:sp>
      <p:pic>
        <p:nvPicPr>
          <p:cNvPr id="5" name="image102.png" descr="Text  Description automatically generated">
            <a:extLst>
              <a:ext uri="{FF2B5EF4-FFF2-40B4-BE49-F238E27FC236}">
                <a16:creationId xmlns:a16="http://schemas.microsoft.com/office/drawing/2014/main" id="{AF0F78DD-9A17-1CCB-4776-02B0845C9E5B}"/>
              </a:ext>
            </a:extLst>
          </p:cNvPr>
          <p:cNvPicPr>
            <a:picLocks noChangeAspect="1"/>
          </p:cNvPicPr>
          <p:nvPr/>
        </p:nvPicPr>
        <p:blipFill>
          <a:blip r:embed="rId2" cstate="print"/>
          <a:stretch>
            <a:fillRect/>
          </a:stretch>
        </p:blipFill>
        <p:spPr>
          <a:xfrm>
            <a:off x="3604815" y="2396732"/>
            <a:ext cx="2388647" cy="3902579"/>
          </a:xfrm>
          <a:prstGeom prst="rect">
            <a:avLst/>
          </a:prstGeom>
        </p:spPr>
      </p:pic>
      <p:pic>
        <p:nvPicPr>
          <p:cNvPr id="4" name="image101.png" descr="Text  Description automatically generated">
            <a:extLst>
              <a:ext uri="{FF2B5EF4-FFF2-40B4-BE49-F238E27FC236}">
                <a16:creationId xmlns:a16="http://schemas.microsoft.com/office/drawing/2014/main" id="{8AC7953E-96B1-747C-BE04-85AF4704DE81}"/>
              </a:ext>
            </a:extLst>
          </p:cNvPr>
          <p:cNvPicPr>
            <a:picLocks noChangeAspect="1"/>
          </p:cNvPicPr>
          <p:nvPr/>
        </p:nvPicPr>
        <p:blipFill>
          <a:blip r:embed="rId3" cstate="print"/>
          <a:stretch>
            <a:fillRect/>
          </a:stretch>
        </p:blipFill>
        <p:spPr>
          <a:xfrm>
            <a:off x="6198537" y="2396732"/>
            <a:ext cx="2544806" cy="3902579"/>
          </a:xfrm>
          <a:prstGeom prst="rect">
            <a:avLst/>
          </a:prstGeom>
        </p:spPr>
      </p:pic>
      <p:grpSp>
        <p:nvGrpSpPr>
          <p:cNvPr id="46" name="Bottom Right">
            <a:extLst>
              <a:ext uri="{FF2B5EF4-FFF2-40B4-BE49-F238E27FC236}">
                <a16:creationId xmlns:a16="http://schemas.microsoft.com/office/drawing/2014/main" id="{CE5E50B5-764C-4CF0-BE62-6330BDB19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5" name="Graphic 157">
              <a:extLst>
                <a:ext uri="{FF2B5EF4-FFF2-40B4-BE49-F238E27FC236}">
                  <a16:creationId xmlns:a16="http://schemas.microsoft.com/office/drawing/2014/main" id="{9C1BDBFA-B254-41ED-90D6-17F930A079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7" name="Freeform: Shape 26">
                <a:extLst>
                  <a:ext uri="{FF2B5EF4-FFF2-40B4-BE49-F238E27FC236}">
                    <a16:creationId xmlns:a16="http://schemas.microsoft.com/office/drawing/2014/main" id="{1E84A133-F5D3-4950-9DC9-A3DEEEBC9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27">
                <a:extLst>
                  <a:ext uri="{FF2B5EF4-FFF2-40B4-BE49-F238E27FC236}">
                    <a16:creationId xmlns:a16="http://schemas.microsoft.com/office/drawing/2014/main" id="{682FFBFE-D99F-4065-9AEC-88E664DB8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28">
                <a:extLst>
                  <a:ext uri="{FF2B5EF4-FFF2-40B4-BE49-F238E27FC236}">
                    <a16:creationId xmlns:a16="http://schemas.microsoft.com/office/drawing/2014/main" id="{421980AE-6D2C-4DAE-A7A8-52045837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29">
                <a:extLst>
                  <a:ext uri="{FF2B5EF4-FFF2-40B4-BE49-F238E27FC236}">
                    <a16:creationId xmlns:a16="http://schemas.microsoft.com/office/drawing/2014/main" id="{63B2229E-2951-41E8-AD53-08D800523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30">
                <a:extLst>
                  <a:ext uri="{FF2B5EF4-FFF2-40B4-BE49-F238E27FC236}">
                    <a16:creationId xmlns:a16="http://schemas.microsoft.com/office/drawing/2014/main" id="{82D20C4F-2AC9-44DD-9092-45ACB8A17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31">
                <a:extLst>
                  <a:ext uri="{FF2B5EF4-FFF2-40B4-BE49-F238E27FC236}">
                    <a16:creationId xmlns:a16="http://schemas.microsoft.com/office/drawing/2014/main" id="{08C98BF0-6D5F-4454-8756-16602535A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32">
                <a:extLst>
                  <a:ext uri="{FF2B5EF4-FFF2-40B4-BE49-F238E27FC236}">
                    <a16:creationId xmlns:a16="http://schemas.microsoft.com/office/drawing/2014/main" id="{B6F1B3E8-AAFA-43AA-9872-DF033CCBF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4" name="Freeform: Shape 25">
              <a:extLst>
                <a:ext uri="{FF2B5EF4-FFF2-40B4-BE49-F238E27FC236}">
                  <a16:creationId xmlns:a16="http://schemas.microsoft.com/office/drawing/2014/main" id="{ECAE8F4B-267D-4381-A9FD-CEF14AE6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 name="Picture 5">
            <a:extLst>
              <a:ext uri="{FF2B5EF4-FFF2-40B4-BE49-F238E27FC236}">
                <a16:creationId xmlns:a16="http://schemas.microsoft.com/office/drawing/2014/main" id="{7C77DF2B-A00F-40D0-C777-39FD938C43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2836960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 name="Top left">
            <a:extLst>
              <a:ext uri="{FF2B5EF4-FFF2-40B4-BE49-F238E27FC236}">
                <a16:creationId xmlns:a16="http://schemas.microsoft.com/office/drawing/2014/main" id="{4E411B43-8CD6-4B81-B856-D486245114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8" name="Freeform: Shape 17">
              <a:extLst>
                <a:ext uri="{FF2B5EF4-FFF2-40B4-BE49-F238E27FC236}">
                  <a16:creationId xmlns:a16="http://schemas.microsoft.com/office/drawing/2014/main" id="{0052E6BB-E578-4E15-9983-25922218B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Freeform: Shape 18">
              <a:extLst>
                <a:ext uri="{FF2B5EF4-FFF2-40B4-BE49-F238E27FC236}">
                  <a16:creationId xmlns:a16="http://schemas.microsoft.com/office/drawing/2014/main" id="{A10F9F62-E8A1-4FD1-94FA-FA9F060CE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D59A8FFC-FFD0-476D-80C1-AF91F1444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0C7D2B3C-D87D-4F32-83CB-B5E30AF44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40595D9E-2022-486F-87B2-8E0F1585E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AA7B443B-FE5A-4825-98B6-15C284B185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B1A7EA07-4450-49F2-9B9C-2936A14A2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E95A07CE-2A29-4114-AC96-9DDEF5A8A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B2CA424D-FEFA-3220-9AC2-79642A573012}"/>
              </a:ext>
            </a:extLst>
          </p:cNvPr>
          <p:cNvSpPr>
            <a:spLocks noGrp="1"/>
          </p:cNvSpPr>
          <p:nvPr>
            <p:ph type="title"/>
          </p:nvPr>
        </p:nvSpPr>
        <p:spPr>
          <a:xfrm>
            <a:off x="1198181" y="168425"/>
            <a:ext cx="4795282" cy="2616928"/>
          </a:xfrm>
        </p:spPr>
        <p:txBody>
          <a:bodyPr anchor="ctr">
            <a:normAutofit/>
          </a:bodyPr>
          <a:lstStyle/>
          <a:p>
            <a:r>
              <a:rPr lang="id-ID" dirty="0"/>
              <a:t>4.	Deteksi Kecepatan Kendaraan</a:t>
            </a:r>
            <a:endParaRPr lang="id-ID"/>
          </a:p>
        </p:txBody>
      </p:sp>
      <p:sp>
        <p:nvSpPr>
          <p:cNvPr id="3" name="Content Placeholder 2">
            <a:extLst>
              <a:ext uri="{FF2B5EF4-FFF2-40B4-BE49-F238E27FC236}">
                <a16:creationId xmlns:a16="http://schemas.microsoft.com/office/drawing/2014/main" id="{9EC9B674-D840-7B50-DA84-53DE28BD373E}"/>
              </a:ext>
            </a:extLst>
          </p:cNvPr>
          <p:cNvSpPr>
            <a:spLocks noGrp="1"/>
          </p:cNvSpPr>
          <p:nvPr>
            <p:ph idx="1"/>
          </p:nvPr>
        </p:nvSpPr>
        <p:spPr>
          <a:xfrm>
            <a:off x="6195372" y="169025"/>
            <a:ext cx="4977905" cy="2616328"/>
          </a:xfrm>
        </p:spPr>
        <p:txBody>
          <a:bodyPr anchor="ctr">
            <a:normAutofit/>
          </a:bodyPr>
          <a:lstStyle/>
          <a:p>
            <a:r>
              <a:rPr lang="id-ID" sz="1800" spc="-5" dirty="0">
                <a:effectLst/>
                <a:latin typeface="Times New Roman" panose="02020603050405020304" pitchFamily="18" charset="0"/>
                <a:ea typeface="Times New Roman" panose="02020603050405020304" pitchFamily="18" charset="0"/>
              </a:rPr>
              <a:t>Video</a:t>
            </a:r>
            <a:r>
              <a:rPr lang="id-ID" sz="1800" spc="-15" dirty="0">
                <a:effectLst/>
                <a:latin typeface="Times New Roman" panose="02020603050405020304" pitchFamily="18" charset="0"/>
                <a:ea typeface="Times New Roman" panose="02020603050405020304" pitchFamily="18" charset="0"/>
              </a:rPr>
              <a:t> </a:t>
            </a:r>
            <a:r>
              <a:rPr lang="id-ID" sz="1800" spc="-5" dirty="0">
                <a:effectLst/>
                <a:latin typeface="Times New Roman" panose="02020603050405020304" pitchFamily="18" charset="0"/>
                <a:ea typeface="Times New Roman" panose="02020603050405020304" pitchFamily="18" charset="0"/>
              </a:rPr>
              <a:t>cars.mp4</a:t>
            </a:r>
          </a:p>
          <a:p>
            <a:r>
              <a:rPr lang="id-ID" sz="1800" spc="-5" dirty="0">
                <a:latin typeface="Times New Roman" panose="02020603050405020304" pitchFamily="18" charset="0"/>
                <a:ea typeface="Times New Roman" panose="02020603050405020304" pitchFamily="18" charset="0"/>
              </a:rPr>
              <a:t>Hasil deteksi</a:t>
            </a:r>
            <a:endParaRPr lang="id-ID" sz="1800" spc="-5" dirty="0">
              <a:effectLst/>
              <a:latin typeface="Times New Roman" panose="02020603050405020304" pitchFamily="18" charset="0"/>
              <a:ea typeface="Times New Roman" panose="02020603050405020304" pitchFamily="18" charset="0"/>
            </a:endParaRPr>
          </a:p>
        </p:txBody>
      </p:sp>
      <p:pic>
        <p:nvPicPr>
          <p:cNvPr id="8" name="image105.jpeg" descr="A picture containing text, road, way, scene  Description automatically generated">
            <a:extLst>
              <a:ext uri="{FF2B5EF4-FFF2-40B4-BE49-F238E27FC236}">
                <a16:creationId xmlns:a16="http://schemas.microsoft.com/office/drawing/2014/main" id="{31E4ACE7-21BC-AB10-17F8-8CCCF53C7FB1}"/>
              </a:ext>
            </a:extLst>
          </p:cNvPr>
          <p:cNvPicPr>
            <a:picLocks noChangeAspect="1"/>
          </p:cNvPicPr>
          <p:nvPr/>
        </p:nvPicPr>
        <p:blipFill rotWithShape="1">
          <a:blip r:embed="rId2" cstate="print"/>
          <a:srcRect l="3930" r="-3" b="-3"/>
          <a:stretch/>
        </p:blipFill>
        <p:spPr>
          <a:xfrm>
            <a:off x="198741" y="2938306"/>
            <a:ext cx="3946953" cy="3919694"/>
          </a:xfrm>
          <a:prstGeom prst="rect">
            <a:avLst/>
          </a:prstGeom>
        </p:spPr>
      </p:pic>
      <p:pic>
        <p:nvPicPr>
          <p:cNvPr id="7" name="image104.jpeg" descr="A picture containing text, road, way, scene  Description automatically generated">
            <a:extLst>
              <a:ext uri="{FF2B5EF4-FFF2-40B4-BE49-F238E27FC236}">
                <a16:creationId xmlns:a16="http://schemas.microsoft.com/office/drawing/2014/main" id="{FEC11005-17AA-A239-E781-F69C1507305F}"/>
              </a:ext>
            </a:extLst>
          </p:cNvPr>
          <p:cNvPicPr>
            <a:picLocks noChangeAspect="1"/>
          </p:cNvPicPr>
          <p:nvPr/>
        </p:nvPicPr>
        <p:blipFill rotWithShape="1">
          <a:blip r:embed="rId3" cstate="print"/>
          <a:srcRect l="21585" r="1" b="1"/>
          <a:stretch/>
        </p:blipFill>
        <p:spPr>
          <a:xfrm>
            <a:off x="4145694" y="2938306"/>
            <a:ext cx="3946953" cy="3919694"/>
          </a:xfrm>
          <a:prstGeom prst="rect">
            <a:avLst/>
          </a:prstGeom>
        </p:spPr>
      </p:pic>
      <p:pic>
        <p:nvPicPr>
          <p:cNvPr id="6" name="image103.jpeg" descr="A picture containing text, way, road, scene  Description automatically generated">
            <a:extLst>
              <a:ext uri="{FF2B5EF4-FFF2-40B4-BE49-F238E27FC236}">
                <a16:creationId xmlns:a16="http://schemas.microsoft.com/office/drawing/2014/main" id="{0FFB86B7-232A-63DD-EE98-3B9D8E5ED391}"/>
              </a:ext>
            </a:extLst>
          </p:cNvPr>
          <p:cNvPicPr>
            <a:picLocks noChangeAspect="1"/>
          </p:cNvPicPr>
          <p:nvPr/>
        </p:nvPicPr>
        <p:blipFill rotWithShape="1">
          <a:blip r:embed="rId4" cstate="print"/>
          <a:srcRect r="586" b="-1"/>
          <a:stretch/>
        </p:blipFill>
        <p:spPr>
          <a:xfrm>
            <a:off x="8092647" y="2938306"/>
            <a:ext cx="3946953" cy="3919694"/>
          </a:xfrm>
          <a:prstGeom prst="rect">
            <a:avLst/>
          </a:prstGeom>
        </p:spPr>
      </p:pic>
      <p:grpSp>
        <p:nvGrpSpPr>
          <p:cNvPr id="27" name="Bottom Right">
            <a:extLst>
              <a:ext uri="{FF2B5EF4-FFF2-40B4-BE49-F238E27FC236}">
                <a16:creationId xmlns:a16="http://schemas.microsoft.com/office/drawing/2014/main" id="{A362A44B-A305-404B-8E98-067BC55D76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8" name="Graphic 157">
              <a:extLst>
                <a:ext uri="{FF2B5EF4-FFF2-40B4-BE49-F238E27FC236}">
                  <a16:creationId xmlns:a16="http://schemas.microsoft.com/office/drawing/2014/main" id="{FE6351D9-FE82-4BB2-ACBA-86980886B8B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30" name="Freeform: Shape 29">
                <a:extLst>
                  <a:ext uri="{FF2B5EF4-FFF2-40B4-BE49-F238E27FC236}">
                    <a16:creationId xmlns:a16="http://schemas.microsoft.com/office/drawing/2014/main" id="{0E22A701-EF41-4FA0-937C-44962895A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861FA2D2-8832-4122-8CBF-9FB078B26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172B5FFA-BB6A-4EC8-B2F6-6CE3A5991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74A6CF09-1DCD-4F42-B2E1-CD2D47A1D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Shape 33">
                <a:extLst>
                  <a:ext uri="{FF2B5EF4-FFF2-40B4-BE49-F238E27FC236}">
                    <a16:creationId xmlns:a16="http://schemas.microsoft.com/office/drawing/2014/main" id="{760C5BB0-5BEB-444D-9B9C-3B7491D79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Shape 34">
                <a:extLst>
                  <a:ext uri="{FF2B5EF4-FFF2-40B4-BE49-F238E27FC236}">
                    <a16:creationId xmlns:a16="http://schemas.microsoft.com/office/drawing/2014/main" id="{782A3C91-CF30-4C33-9F71-DBA73D3A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Shape 35">
                <a:extLst>
                  <a:ext uri="{FF2B5EF4-FFF2-40B4-BE49-F238E27FC236}">
                    <a16:creationId xmlns:a16="http://schemas.microsoft.com/office/drawing/2014/main" id="{22F06726-E932-409E-8030-37E7D079D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9" name="Freeform: Shape 28">
              <a:extLst>
                <a:ext uri="{FF2B5EF4-FFF2-40B4-BE49-F238E27FC236}">
                  <a16:creationId xmlns:a16="http://schemas.microsoft.com/office/drawing/2014/main" id="{32952EF0-6E4A-46E6-81D9-C549B2CA6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9" name="Picture 8">
            <a:extLst>
              <a:ext uri="{FF2B5EF4-FFF2-40B4-BE49-F238E27FC236}">
                <a16:creationId xmlns:a16="http://schemas.microsoft.com/office/drawing/2014/main" id="{E8E4594A-D2B8-260C-308B-564F027C98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1655435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Top left">
            <a:extLst>
              <a:ext uri="{FF2B5EF4-FFF2-40B4-BE49-F238E27FC236}">
                <a16:creationId xmlns:a16="http://schemas.microsoft.com/office/drawing/2014/main" id="{E8ABCFC2-1187-4EFE-87CB-D1ABA0F5DB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 name="Freeform: Shape 16">
              <a:extLst>
                <a:ext uri="{FF2B5EF4-FFF2-40B4-BE49-F238E27FC236}">
                  <a16:creationId xmlns:a16="http://schemas.microsoft.com/office/drawing/2014/main" id="{C4CE539D-89D1-484C-B390-9D6005029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Freeform: Shape 17">
              <a:extLst>
                <a:ext uri="{FF2B5EF4-FFF2-40B4-BE49-F238E27FC236}">
                  <a16:creationId xmlns:a16="http://schemas.microsoft.com/office/drawing/2014/main" id="{285D0A74-51B8-440F-8ADF-3F2ED1C84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A5C9E45B-6B92-475E-8B2E-97729EE8F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E7E3A49B-F12C-4355-84DE-0EF54227A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DE6BF50-27B1-444D-9E81-752674A04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C8B7A474-F527-47C3-94C4-A0F446276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2D1AF5A9-1A6C-4F55-B975-879BF9EE3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039866D-1864-499B-9BD7-C8178A07F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2CA424D-FEFA-3220-9AC2-79642A573012}"/>
              </a:ext>
            </a:extLst>
          </p:cNvPr>
          <p:cNvSpPr>
            <a:spLocks noGrp="1"/>
          </p:cNvSpPr>
          <p:nvPr>
            <p:ph type="title"/>
          </p:nvPr>
        </p:nvSpPr>
        <p:spPr>
          <a:xfrm>
            <a:off x="1198181" y="168425"/>
            <a:ext cx="4795282" cy="2091782"/>
          </a:xfrm>
        </p:spPr>
        <p:txBody>
          <a:bodyPr anchor="ctr">
            <a:normAutofit/>
          </a:bodyPr>
          <a:lstStyle/>
          <a:p>
            <a:pPr>
              <a:lnSpc>
                <a:spcPct val="90000"/>
              </a:lnSpc>
            </a:pPr>
            <a:r>
              <a:rPr lang="id-ID"/>
              <a:t>4.	Deteksi Kecepatan Kendaraan</a:t>
            </a:r>
          </a:p>
        </p:txBody>
      </p:sp>
      <p:sp>
        <p:nvSpPr>
          <p:cNvPr id="3" name="Content Placeholder 2">
            <a:extLst>
              <a:ext uri="{FF2B5EF4-FFF2-40B4-BE49-F238E27FC236}">
                <a16:creationId xmlns:a16="http://schemas.microsoft.com/office/drawing/2014/main" id="{9EC9B674-D840-7B50-DA84-53DE28BD373E}"/>
              </a:ext>
            </a:extLst>
          </p:cNvPr>
          <p:cNvSpPr>
            <a:spLocks noGrp="1"/>
          </p:cNvSpPr>
          <p:nvPr>
            <p:ph idx="1"/>
          </p:nvPr>
        </p:nvSpPr>
        <p:spPr>
          <a:xfrm>
            <a:off x="6195372" y="169025"/>
            <a:ext cx="4977905" cy="2091182"/>
          </a:xfrm>
        </p:spPr>
        <p:txBody>
          <a:bodyPr anchor="ctr">
            <a:normAutofit/>
          </a:bodyPr>
          <a:lstStyle/>
          <a:p>
            <a:r>
              <a:rPr lang="id-ID" sz="1800" spc="-5" dirty="0">
                <a:effectLst/>
                <a:latin typeface="Times New Roman" panose="02020603050405020304" pitchFamily="18" charset="0"/>
                <a:ea typeface="Times New Roman" panose="02020603050405020304" pitchFamily="18" charset="0"/>
              </a:rPr>
              <a:t>Video</a:t>
            </a:r>
            <a:r>
              <a:rPr lang="id-ID" sz="1800" spc="-15" dirty="0">
                <a:effectLst/>
                <a:latin typeface="Times New Roman" panose="02020603050405020304" pitchFamily="18" charset="0"/>
                <a:ea typeface="Times New Roman" panose="02020603050405020304" pitchFamily="18" charset="0"/>
              </a:rPr>
              <a:t> </a:t>
            </a:r>
            <a:r>
              <a:rPr lang="id-ID" sz="1800" spc="-5" dirty="0">
                <a:latin typeface="Times New Roman" panose="02020603050405020304" pitchFamily="18" charset="0"/>
                <a:ea typeface="Times New Roman" panose="02020603050405020304" pitchFamily="18" charset="0"/>
              </a:rPr>
              <a:t>Jakarta1</a:t>
            </a:r>
            <a:r>
              <a:rPr lang="id-ID" sz="1800" spc="-5" dirty="0">
                <a:effectLst/>
                <a:latin typeface="Times New Roman" panose="02020603050405020304" pitchFamily="18" charset="0"/>
                <a:ea typeface="Times New Roman" panose="02020603050405020304" pitchFamily="18" charset="0"/>
              </a:rPr>
              <a:t>.mp4</a:t>
            </a:r>
          </a:p>
          <a:p>
            <a:r>
              <a:rPr lang="id-ID" sz="1800" spc="-5" dirty="0">
                <a:latin typeface="Times New Roman" panose="02020603050405020304" pitchFamily="18" charset="0"/>
                <a:ea typeface="Times New Roman" panose="02020603050405020304" pitchFamily="18" charset="0"/>
              </a:rPr>
              <a:t>Output model deteksi</a:t>
            </a:r>
            <a:endParaRPr lang="id-ID" sz="1800" spc="-5" dirty="0">
              <a:effectLst/>
              <a:latin typeface="Times New Roman" panose="02020603050405020304" pitchFamily="18" charset="0"/>
              <a:ea typeface="Times New Roman" panose="02020603050405020304" pitchFamily="18" charset="0"/>
            </a:endParaRPr>
          </a:p>
        </p:txBody>
      </p:sp>
      <p:pic>
        <p:nvPicPr>
          <p:cNvPr id="6" name="image106.png">
            <a:extLst>
              <a:ext uri="{FF2B5EF4-FFF2-40B4-BE49-F238E27FC236}">
                <a16:creationId xmlns:a16="http://schemas.microsoft.com/office/drawing/2014/main" id="{7F1FA573-7834-1D70-1F3A-75D4790A52AD}"/>
              </a:ext>
            </a:extLst>
          </p:cNvPr>
          <p:cNvPicPr>
            <a:picLocks noChangeAspect="1"/>
          </p:cNvPicPr>
          <p:nvPr/>
        </p:nvPicPr>
        <p:blipFill>
          <a:blip r:embed="rId2" cstate="print"/>
          <a:stretch>
            <a:fillRect/>
          </a:stretch>
        </p:blipFill>
        <p:spPr>
          <a:xfrm>
            <a:off x="3508413" y="2396732"/>
            <a:ext cx="2485050" cy="3902579"/>
          </a:xfrm>
          <a:prstGeom prst="rect">
            <a:avLst/>
          </a:prstGeom>
        </p:spPr>
      </p:pic>
      <p:pic>
        <p:nvPicPr>
          <p:cNvPr id="7" name="image107.png">
            <a:extLst>
              <a:ext uri="{FF2B5EF4-FFF2-40B4-BE49-F238E27FC236}">
                <a16:creationId xmlns:a16="http://schemas.microsoft.com/office/drawing/2014/main" id="{1E07A8F3-2856-D3E3-4B5E-1AF881F86FD3}"/>
              </a:ext>
            </a:extLst>
          </p:cNvPr>
          <p:cNvPicPr>
            <a:picLocks noChangeAspect="1"/>
          </p:cNvPicPr>
          <p:nvPr/>
        </p:nvPicPr>
        <p:blipFill>
          <a:blip r:embed="rId3" cstate="print"/>
          <a:stretch>
            <a:fillRect/>
          </a:stretch>
        </p:blipFill>
        <p:spPr>
          <a:xfrm>
            <a:off x="6198537" y="3300464"/>
            <a:ext cx="5130560" cy="2998847"/>
          </a:xfrm>
          <a:prstGeom prst="rect">
            <a:avLst/>
          </a:prstGeom>
        </p:spPr>
      </p:pic>
      <p:grpSp>
        <p:nvGrpSpPr>
          <p:cNvPr id="26" name="Bottom Right">
            <a:extLst>
              <a:ext uri="{FF2B5EF4-FFF2-40B4-BE49-F238E27FC236}">
                <a16:creationId xmlns:a16="http://schemas.microsoft.com/office/drawing/2014/main" id="{CE5E50B5-764C-4CF0-BE62-6330BDB19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7" name="Graphic 157">
              <a:extLst>
                <a:ext uri="{FF2B5EF4-FFF2-40B4-BE49-F238E27FC236}">
                  <a16:creationId xmlns:a16="http://schemas.microsoft.com/office/drawing/2014/main" id="{9C1BDBFA-B254-41ED-90D6-17F930A079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9" name="Freeform: Shape 28">
                <a:extLst>
                  <a:ext uri="{FF2B5EF4-FFF2-40B4-BE49-F238E27FC236}">
                    <a16:creationId xmlns:a16="http://schemas.microsoft.com/office/drawing/2014/main" id="{1E84A133-F5D3-4950-9DC9-A3DEEEBC9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82FFBFE-D99F-4065-9AEC-88E664DB8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421980AE-6D2C-4DAE-A7A8-52045837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3B2229E-2951-41E8-AD53-08D800523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82D20C4F-2AC9-44DD-9092-45ACB8A17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08C98BF0-6D5F-4454-8756-16602535A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B6F1B3E8-AAFA-43AA-9872-DF033CCBF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8" name="Freeform: Shape 27">
              <a:extLst>
                <a:ext uri="{FF2B5EF4-FFF2-40B4-BE49-F238E27FC236}">
                  <a16:creationId xmlns:a16="http://schemas.microsoft.com/office/drawing/2014/main" id="{ECAE8F4B-267D-4381-A9FD-CEF14AE6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Picture 7">
            <a:extLst>
              <a:ext uri="{FF2B5EF4-FFF2-40B4-BE49-F238E27FC236}">
                <a16:creationId xmlns:a16="http://schemas.microsoft.com/office/drawing/2014/main" id="{72A8912C-800A-FF23-68C8-E0D22A2275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533040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E8ABCFC2-1187-4EFE-87CB-D1ABA0F5DB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C4CE539D-89D1-484C-B390-9D6005029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285D0A74-51B8-440F-8ADF-3F2ED1C84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A5C9E45B-6B92-475E-8B2E-97729EE8F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E7E3A49B-F12C-4355-84DE-0EF54227A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3DE6BF50-27B1-444D-9E81-752674A04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8B7A474-F527-47C3-94C4-A0F446276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2D1AF5A9-1A6C-4F55-B975-879BF9EE3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1039866D-1864-499B-9BD7-C8178A07F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2CA424D-FEFA-3220-9AC2-79642A573012}"/>
              </a:ext>
            </a:extLst>
          </p:cNvPr>
          <p:cNvSpPr>
            <a:spLocks noGrp="1"/>
          </p:cNvSpPr>
          <p:nvPr>
            <p:ph type="title"/>
          </p:nvPr>
        </p:nvSpPr>
        <p:spPr>
          <a:xfrm>
            <a:off x="1198181" y="168425"/>
            <a:ext cx="4795282" cy="2091782"/>
          </a:xfrm>
        </p:spPr>
        <p:txBody>
          <a:bodyPr anchor="ctr">
            <a:normAutofit/>
          </a:bodyPr>
          <a:lstStyle/>
          <a:p>
            <a:pPr>
              <a:lnSpc>
                <a:spcPct val="90000"/>
              </a:lnSpc>
            </a:pPr>
            <a:r>
              <a:rPr lang="id-ID" dirty="0"/>
              <a:t>4.	Deteksi Kecepatan Kendaraan</a:t>
            </a:r>
            <a:endParaRPr lang="id-ID"/>
          </a:p>
        </p:txBody>
      </p:sp>
      <p:sp>
        <p:nvSpPr>
          <p:cNvPr id="3" name="Content Placeholder 2">
            <a:extLst>
              <a:ext uri="{FF2B5EF4-FFF2-40B4-BE49-F238E27FC236}">
                <a16:creationId xmlns:a16="http://schemas.microsoft.com/office/drawing/2014/main" id="{9EC9B674-D840-7B50-DA84-53DE28BD373E}"/>
              </a:ext>
            </a:extLst>
          </p:cNvPr>
          <p:cNvSpPr>
            <a:spLocks noGrp="1"/>
          </p:cNvSpPr>
          <p:nvPr>
            <p:ph idx="1"/>
          </p:nvPr>
        </p:nvSpPr>
        <p:spPr>
          <a:xfrm>
            <a:off x="6195372" y="169025"/>
            <a:ext cx="4977905" cy="2091182"/>
          </a:xfrm>
        </p:spPr>
        <p:txBody>
          <a:bodyPr anchor="ctr">
            <a:normAutofit/>
          </a:bodyPr>
          <a:lstStyle/>
          <a:p>
            <a:r>
              <a:rPr lang="id-ID" sz="1800" spc="-5" dirty="0">
                <a:effectLst/>
                <a:latin typeface="Times New Roman" panose="02020603050405020304" pitchFamily="18" charset="0"/>
                <a:ea typeface="Times New Roman" panose="02020603050405020304" pitchFamily="18" charset="0"/>
              </a:rPr>
              <a:t>Video</a:t>
            </a:r>
            <a:r>
              <a:rPr lang="id-ID" sz="1800" spc="-15" dirty="0">
                <a:effectLst/>
                <a:latin typeface="Times New Roman" panose="02020603050405020304" pitchFamily="18" charset="0"/>
                <a:ea typeface="Times New Roman" panose="02020603050405020304" pitchFamily="18" charset="0"/>
              </a:rPr>
              <a:t> </a:t>
            </a:r>
            <a:r>
              <a:rPr lang="id-ID" sz="1800" spc="-5" dirty="0">
                <a:latin typeface="Times New Roman" panose="02020603050405020304" pitchFamily="18" charset="0"/>
                <a:ea typeface="Times New Roman" panose="02020603050405020304" pitchFamily="18" charset="0"/>
              </a:rPr>
              <a:t>Jakarta1</a:t>
            </a:r>
            <a:r>
              <a:rPr lang="id-ID" sz="1800" spc="-5" dirty="0">
                <a:effectLst/>
                <a:latin typeface="Times New Roman" panose="02020603050405020304" pitchFamily="18" charset="0"/>
                <a:ea typeface="Times New Roman" panose="02020603050405020304" pitchFamily="18" charset="0"/>
              </a:rPr>
              <a:t>.mp4</a:t>
            </a:r>
          </a:p>
          <a:p>
            <a:r>
              <a:rPr lang="id-ID" sz="1800" spc="-5" dirty="0">
                <a:latin typeface="Times New Roman" panose="02020603050405020304" pitchFamily="18" charset="0"/>
                <a:ea typeface="Times New Roman" panose="02020603050405020304" pitchFamily="18" charset="0"/>
              </a:rPr>
              <a:t>Hasil deteksi</a:t>
            </a:r>
            <a:endParaRPr lang="id-ID" sz="1800" spc="-5" dirty="0">
              <a:effectLst/>
              <a:latin typeface="Times New Roman" panose="02020603050405020304" pitchFamily="18" charset="0"/>
              <a:ea typeface="Times New Roman" panose="02020603050405020304" pitchFamily="18" charset="0"/>
            </a:endParaRPr>
          </a:p>
        </p:txBody>
      </p:sp>
      <p:pic>
        <p:nvPicPr>
          <p:cNvPr id="4" name="image108.jpeg" descr="A picture containing text, road, green, highway  Description automatically generated">
            <a:extLst>
              <a:ext uri="{FF2B5EF4-FFF2-40B4-BE49-F238E27FC236}">
                <a16:creationId xmlns:a16="http://schemas.microsoft.com/office/drawing/2014/main" id="{0EC5E649-9C89-BAD3-564B-728BE5020C11}"/>
              </a:ext>
            </a:extLst>
          </p:cNvPr>
          <p:cNvPicPr>
            <a:picLocks noChangeAspect="1"/>
          </p:cNvPicPr>
          <p:nvPr/>
        </p:nvPicPr>
        <p:blipFill>
          <a:blip r:embed="rId2" cstate="print"/>
          <a:stretch>
            <a:fillRect/>
          </a:stretch>
        </p:blipFill>
        <p:spPr>
          <a:xfrm>
            <a:off x="2222163" y="2396732"/>
            <a:ext cx="3771299" cy="3902579"/>
          </a:xfrm>
          <a:prstGeom prst="rect">
            <a:avLst/>
          </a:prstGeom>
        </p:spPr>
      </p:pic>
      <p:pic>
        <p:nvPicPr>
          <p:cNvPr id="5" name="image109.jpeg" descr="A picture containing text, road, way, scene  Description automatically generated">
            <a:extLst>
              <a:ext uri="{FF2B5EF4-FFF2-40B4-BE49-F238E27FC236}">
                <a16:creationId xmlns:a16="http://schemas.microsoft.com/office/drawing/2014/main" id="{BBB40347-21DC-669B-4976-DBB86463ACFF}"/>
              </a:ext>
            </a:extLst>
          </p:cNvPr>
          <p:cNvPicPr>
            <a:picLocks noChangeAspect="1"/>
          </p:cNvPicPr>
          <p:nvPr/>
        </p:nvPicPr>
        <p:blipFill>
          <a:blip r:embed="rId3" cstate="print"/>
          <a:stretch>
            <a:fillRect/>
          </a:stretch>
        </p:blipFill>
        <p:spPr>
          <a:xfrm>
            <a:off x="6198537" y="2396732"/>
            <a:ext cx="4393812" cy="3902579"/>
          </a:xfrm>
          <a:prstGeom prst="rect">
            <a:avLst/>
          </a:prstGeom>
        </p:spPr>
      </p:pic>
      <p:grpSp>
        <p:nvGrpSpPr>
          <p:cNvPr id="24" name="Bottom Right">
            <a:extLst>
              <a:ext uri="{FF2B5EF4-FFF2-40B4-BE49-F238E27FC236}">
                <a16:creationId xmlns:a16="http://schemas.microsoft.com/office/drawing/2014/main" id="{CE5E50B5-764C-4CF0-BE62-6330BDB19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5" name="Graphic 157">
              <a:extLst>
                <a:ext uri="{FF2B5EF4-FFF2-40B4-BE49-F238E27FC236}">
                  <a16:creationId xmlns:a16="http://schemas.microsoft.com/office/drawing/2014/main" id="{9C1BDBFA-B254-41ED-90D6-17F930A079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1E84A133-F5D3-4950-9DC9-A3DEEEBC9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682FFBFE-D99F-4065-9AEC-88E664DB8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421980AE-6D2C-4DAE-A7A8-52045837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3B2229E-2951-41E8-AD53-08D800523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82D20C4F-2AC9-44DD-9092-45ACB8A17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08C98BF0-6D5F-4454-8756-16602535A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6F1B3E8-AAFA-43AA-9872-DF033CCBF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ECAE8F4B-267D-4381-A9FD-CEF14AE6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9" name="Picture 8">
            <a:extLst>
              <a:ext uri="{FF2B5EF4-FFF2-40B4-BE49-F238E27FC236}">
                <a16:creationId xmlns:a16="http://schemas.microsoft.com/office/drawing/2014/main" id="{D85110F1-B85C-41B4-1010-6CD002839F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2049084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E8ABCFC2-1187-4EFE-87CB-D1ABA0F5DB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C4CE539D-89D1-484C-B390-9D6005029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Freeform: Shape 15">
              <a:extLst>
                <a:ext uri="{FF2B5EF4-FFF2-40B4-BE49-F238E27FC236}">
                  <a16:creationId xmlns:a16="http://schemas.microsoft.com/office/drawing/2014/main" id="{285D0A74-51B8-440F-8ADF-3F2ED1C84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A5C9E45B-6B92-475E-8B2E-97729EE8F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9" name="Freeform: Shape 17">
              <a:extLst>
                <a:ext uri="{FF2B5EF4-FFF2-40B4-BE49-F238E27FC236}">
                  <a16:creationId xmlns:a16="http://schemas.microsoft.com/office/drawing/2014/main" id="{E7E3A49B-F12C-4355-84DE-0EF54227A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0" name="Freeform: Shape 18">
              <a:extLst>
                <a:ext uri="{FF2B5EF4-FFF2-40B4-BE49-F238E27FC236}">
                  <a16:creationId xmlns:a16="http://schemas.microsoft.com/office/drawing/2014/main" id="{3DE6BF50-27B1-444D-9E81-752674A04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19">
              <a:extLst>
                <a:ext uri="{FF2B5EF4-FFF2-40B4-BE49-F238E27FC236}">
                  <a16:creationId xmlns:a16="http://schemas.microsoft.com/office/drawing/2014/main" id="{C8B7A474-F527-47C3-94C4-A0F446276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20">
              <a:extLst>
                <a:ext uri="{FF2B5EF4-FFF2-40B4-BE49-F238E27FC236}">
                  <a16:creationId xmlns:a16="http://schemas.microsoft.com/office/drawing/2014/main" id="{2D1AF5A9-1A6C-4F55-B975-879BF9EE3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21">
              <a:extLst>
                <a:ext uri="{FF2B5EF4-FFF2-40B4-BE49-F238E27FC236}">
                  <a16:creationId xmlns:a16="http://schemas.microsoft.com/office/drawing/2014/main" id="{1039866D-1864-499B-9BD7-C8178A07F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2CA424D-FEFA-3220-9AC2-79642A573012}"/>
              </a:ext>
            </a:extLst>
          </p:cNvPr>
          <p:cNvSpPr>
            <a:spLocks noGrp="1"/>
          </p:cNvSpPr>
          <p:nvPr>
            <p:ph type="title"/>
          </p:nvPr>
        </p:nvSpPr>
        <p:spPr>
          <a:xfrm>
            <a:off x="1198181" y="168425"/>
            <a:ext cx="4795282" cy="2091782"/>
          </a:xfrm>
        </p:spPr>
        <p:txBody>
          <a:bodyPr anchor="ctr">
            <a:normAutofit/>
          </a:bodyPr>
          <a:lstStyle/>
          <a:p>
            <a:pPr>
              <a:lnSpc>
                <a:spcPct val="90000"/>
              </a:lnSpc>
            </a:pPr>
            <a:r>
              <a:rPr lang="id-ID"/>
              <a:t>4.	Deteksi Kecepatan Kendaraan</a:t>
            </a:r>
          </a:p>
        </p:txBody>
      </p:sp>
      <p:sp>
        <p:nvSpPr>
          <p:cNvPr id="3" name="Content Placeholder 2">
            <a:extLst>
              <a:ext uri="{FF2B5EF4-FFF2-40B4-BE49-F238E27FC236}">
                <a16:creationId xmlns:a16="http://schemas.microsoft.com/office/drawing/2014/main" id="{9EC9B674-D840-7B50-DA84-53DE28BD373E}"/>
              </a:ext>
            </a:extLst>
          </p:cNvPr>
          <p:cNvSpPr>
            <a:spLocks noGrp="1"/>
          </p:cNvSpPr>
          <p:nvPr>
            <p:ph idx="1"/>
          </p:nvPr>
        </p:nvSpPr>
        <p:spPr>
          <a:xfrm>
            <a:off x="6195372" y="169025"/>
            <a:ext cx="4977905" cy="2091182"/>
          </a:xfrm>
        </p:spPr>
        <p:txBody>
          <a:bodyPr anchor="ctr">
            <a:normAutofit/>
          </a:bodyPr>
          <a:lstStyle/>
          <a:p>
            <a:r>
              <a:rPr lang="id-ID" sz="1800" spc="-5">
                <a:effectLst/>
                <a:latin typeface="Times New Roman" panose="02020603050405020304" pitchFamily="18" charset="0"/>
                <a:ea typeface="Times New Roman" panose="02020603050405020304" pitchFamily="18" charset="0"/>
              </a:rPr>
              <a:t>Video</a:t>
            </a:r>
            <a:r>
              <a:rPr lang="id-ID" sz="1800" spc="-15">
                <a:effectLst/>
                <a:latin typeface="Times New Roman" panose="02020603050405020304" pitchFamily="18" charset="0"/>
                <a:ea typeface="Times New Roman" panose="02020603050405020304" pitchFamily="18" charset="0"/>
              </a:rPr>
              <a:t> </a:t>
            </a:r>
            <a:r>
              <a:rPr lang="id-ID" sz="1800" spc="-5">
                <a:latin typeface="Times New Roman" panose="02020603050405020304" pitchFamily="18" charset="0"/>
                <a:ea typeface="Times New Roman" panose="02020603050405020304" pitchFamily="18" charset="0"/>
              </a:rPr>
              <a:t>Jakarta6</a:t>
            </a:r>
            <a:r>
              <a:rPr lang="id-ID" sz="1800" spc="-5">
                <a:effectLst/>
                <a:latin typeface="Times New Roman" panose="02020603050405020304" pitchFamily="18" charset="0"/>
                <a:ea typeface="Times New Roman" panose="02020603050405020304" pitchFamily="18" charset="0"/>
              </a:rPr>
              <a:t>.mp4</a:t>
            </a:r>
          </a:p>
          <a:p>
            <a:r>
              <a:rPr lang="id-ID" sz="1800" spc="-5">
                <a:latin typeface="Times New Roman" panose="02020603050405020304" pitchFamily="18" charset="0"/>
                <a:ea typeface="Times New Roman" panose="02020603050405020304" pitchFamily="18" charset="0"/>
              </a:rPr>
              <a:t>Output model deteksi</a:t>
            </a:r>
            <a:endParaRPr lang="id-ID" sz="1800" spc="-5" dirty="0">
              <a:effectLst/>
              <a:latin typeface="Times New Roman" panose="02020603050405020304" pitchFamily="18" charset="0"/>
              <a:ea typeface="Times New Roman" panose="02020603050405020304" pitchFamily="18" charset="0"/>
            </a:endParaRPr>
          </a:p>
        </p:txBody>
      </p:sp>
      <p:pic>
        <p:nvPicPr>
          <p:cNvPr id="4" name="image110.png">
            <a:extLst>
              <a:ext uri="{FF2B5EF4-FFF2-40B4-BE49-F238E27FC236}">
                <a16:creationId xmlns:a16="http://schemas.microsoft.com/office/drawing/2014/main" id="{B99EAFDA-3E8D-0E72-11D4-5C33B908E591}"/>
              </a:ext>
            </a:extLst>
          </p:cNvPr>
          <p:cNvPicPr>
            <a:picLocks noChangeAspect="1"/>
          </p:cNvPicPr>
          <p:nvPr/>
        </p:nvPicPr>
        <p:blipFill>
          <a:blip r:embed="rId2" cstate="print"/>
          <a:stretch>
            <a:fillRect/>
          </a:stretch>
        </p:blipFill>
        <p:spPr>
          <a:xfrm>
            <a:off x="3594475" y="2396732"/>
            <a:ext cx="2398988" cy="3902579"/>
          </a:xfrm>
          <a:prstGeom prst="rect">
            <a:avLst/>
          </a:prstGeom>
        </p:spPr>
      </p:pic>
      <p:pic>
        <p:nvPicPr>
          <p:cNvPr id="5" name="image111.png">
            <a:extLst>
              <a:ext uri="{FF2B5EF4-FFF2-40B4-BE49-F238E27FC236}">
                <a16:creationId xmlns:a16="http://schemas.microsoft.com/office/drawing/2014/main" id="{41F8E690-AFCA-FF25-A263-DA496A5D0C24}"/>
              </a:ext>
            </a:extLst>
          </p:cNvPr>
          <p:cNvPicPr>
            <a:picLocks noChangeAspect="1"/>
          </p:cNvPicPr>
          <p:nvPr/>
        </p:nvPicPr>
        <p:blipFill>
          <a:blip r:embed="rId3" cstate="print"/>
          <a:stretch>
            <a:fillRect/>
          </a:stretch>
        </p:blipFill>
        <p:spPr>
          <a:xfrm>
            <a:off x="6198537" y="2396732"/>
            <a:ext cx="2489576" cy="3902579"/>
          </a:xfrm>
          <a:prstGeom prst="rect">
            <a:avLst/>
          </a:prstGeom>
        </p:spPr>
      </p:pic>
      <p:grpSp>
        <p:nvGrpSpPr>
          <p:cNvPr id="44" name="Bottom Right">
            <a:extLst>
              <a:ext uri="{FF2B5EF4-FFF2-40B4-BE49-F238E27FC236}">
                <a16:creationId xmlns:a16="http://schemas.microsoft.com/office/drawing/2014/main" id="{CE5E50B5-764C-4CF0-BE62-6330BDB19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5" name="Graphic 157">
              <a:extLst>
                <a:ext uri="{FF2B5EF4-FFF2-40B4-BE49-F238E27FC236}">
                  <a16:creationId xmlns:a16="http://schemas.microsoft.com/office/drawing/2014/main" id="{9C1BDBFA-B254-41ED-90D6-17F930A079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1E84A133-F5D3-4950-9DC9-A3DEEEBC9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27">
                <a:extLst>
                  <a:ext uri="{FF2B5EF4-FFF2-40B4-BE49-F238E27FC236}">
                    <a16:creationId xmlns:a16="http://schemas.microsoft.com/office/drawing/2014/main" id="{682FFBFE-D99F-4065-9AEC-88E664DB8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421980AE-6D2C-4DAE-A7A8-52045837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29">
                <a:extLst>
                  <a:ext uri="{FF2B5EF4-FFF2-40B4-BE49-F238E27FC236}">
                    <a16:creationId xmlns:a16="http://schemas.microsoft.com/office/drawing/2014/main" id="{63B2229E-2951-41E8-AD53-08D800523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30">
                <a:extLst>
                  <a:ext uri="{FF2B5EF4-FFF2-40B4-BE49-F238E27FC236}">
                    <a16:creationId xmlns:a16="http://schemas.microsoft.com/office/drawing/2014/main" id="{82D20C4F-2AC9-44DD-9092-45ACB8A17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31">
                <a:extLst>
                  <a:ext uri="{FF2B5EF4-FFF2-40B4-BE49-F238E27FC236}">
                    <a16:creationId xmlns:a16="http://schemas.microsoft.com/office/drawing/2014/main" id="{08C98BF0-6D5F-4454-8756-16602535A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32">
                <a:extLst>
                  <a:ext uri="{FF2B5EF4-FFF2-40B4-BE49-F238E27FC236}">
                    <a16:creationId xmlns:a16="http://schemas.microsoft.com/office/drawing/2014/main" id="{B6F1B3E8-AAFA-43AA-9872-DF033CCBF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7" name="Freeform: Shape 25">
              <a:extLst>
                <a:ext uri="{FF2B5EF4-FFF2-40B4-BE49-F238E27FC236}">
                  <a16:creationId xmlns:a16="http://schemas.microsoft.com/office/drawing/2014/main" id="{ECAE8F4B-267D-4381-A9FD-CEF14AE6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7" name="Picture 86">
            <a:extLst>
              <a:ext uri="{FF2B5EF4-FFF2-40B4-BE49-F238E27FC236}">
                <a16:creationId xmlns:a16="http://schemas.microsoft.com/office/drawing/2014/main" id="{61299FCA-14D4-7DFA-7A74-74D9C97A57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2895764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Top left">
            <a:extLst>
              <a:ext uri="{FF2B5EF4-FFF2-40B4-BE49-F238E27FC236}">
                <a16:creationId xmlns:a16="http://schemas.microsoft.com/office/drawing/2014/main" id="{E8ABCFC2-1187-4EFE-87CB-D1ABA0F5DB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 name="Freeform: Shape 16">
              <a:extLst>
                <a:ext uri="{FF2B5EF4-FFF2-40B4-BE49-F238E27FC236}">
                  <a16:creationId xmlns:a16="http://schemas.microsoft.com/office/drawing/2014/main" id="{C4CE539D-89D1-484C-B390-9D6005029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Freeform: Shape 17">
              <a:extLst>
                <a:ext uri="{FF2B5EF4-FFF2-40B4-BE49-F238E27FC236}">
                  <a16:creationId xmlns:a16="http://schemas.microsoft.com/office/drawing/2014/main" id="{285D0A74-51B8-440F-8ADF-3F2ED1C84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A5C9E45B-6B92-475E-8B2E-97729EE8F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E7E3A49B-F12C-4355-84DE-0EF54227A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DE6BF50-27B1-444D-9E81-752674A04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C8B7A474-F527-47C3-94C4-A0F446276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2D1AF5A9-1A6C-4F55-B975-879BF9EE3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039866D-1864-499B-9BD7-C8178A07F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2CA424D-FEFA-3220-9AC2-79642A573012}"/>
              </a:ext>
            </a:extLst>
          </p:cNvPr>
          <p:cNvSpPr>
            <a:spLocks noGrp="1"/>
          </p:cNvSpPr>
          <p:nvPr>
            <p:ph type="title"/>
          </p:nvPr>
        </p:nvSpPr>
        <p:spPr>
          <a:xfrm>
            <a:off x="1198181" y="168425"/>
            <a:ext cx="4795282" cy="2091782"/>
          </a:xfrm>
        </p:spPr>
        <p:txBody>
          <a:bodyPr anchor="ctr">
            <a:normAutofit/>
          </a:bodyPr>
          <a:lstStyle/>
          <a:p>
            <a:pPr>
              <a:lnSpc>
                <a:spcPct val="90000"/>
              </a:lnSpc>
            </a:pPr>
            <a:r>
              <a:rPr lang="id-ID"/>
              <a:t>4.	Deteksi Kecepatan Kendaraan</a:t>
            </a:r>
          </a:p>
        </p:txBody>
      </p:sp>
      <p:sp>
        <p:nvSpPr>
          <p:cNvPr id="3" name="Content Placeholder 2">
            <a:extLst>
              <a:ext uri="{FF2B5EF4-FFF2-40B4-BE49-F238E27FC236}">
                <a16:creationId xmlns:a16="http://schemas.microsoft.com/office/drawing/2014/main" id="{9EC9B674-D840-7B50-DA84-53DE28BD373E}"/>
              </a:ext>
            </a:extLst>
          </p:cNvPr>
          <p:cNvSpPr>
            <a:spLocks noGrp="1"/>
          </p:cNvSpPr>
          <p:nvPr>
            <p:ph idx="1"/>
          </p:nvPr>
        </p:nvSpPr>
        <p:spPr>
          <a:xfrm>
            <a:off x="6195372" y="169025"/>
            <a:ext cx="4977905" cy="2091182"/>
          </a:xfrm>
        </p:spPr>
        <p:txBody>
          <a:bodyPr anchor="ctr">
            <a:normAutofit/>
          </a:bodyPr>
          <a:lstStyle/>
          <a:p>
            <a:r>
              <a:rPr lang="id-ID" sz="1800" spc="-5">
                <a:effectLst/>
                <a:latin typeface="Times New Roman" panose="02020603050405020304" pitchFamily="18" charset="0"/>
                <a:ea typeface="Times New Roman" panose="02020603050405020304" pitchFamily="18" charset="0"/>
              </a:rPr>
              <a:t>Video</a:t>
            </a:r>
            <a:r>
              <a:rPr lang="id-ID" sz="1800" spc="-15">
                <a:effectLst/>
                <a:latin typeface="Times New Roman" panose="02020603050405020304" pitchFamily="18" charset="0"/>
                <a:ea typeface="Times New Roman" panose="02020603050405020304" pitchFamily="18" charset="0"/>
              </a:rPr>
              <a:t> </a:t>
            </a:r>
            <a:r>
              <a:rPr lang="id-ID" sz="1800" spc="-5">
                <a:latin typeface="Times New Roman" panose="02020603050405020304" pitchFamily="18" charset="0"/>
                <a:ea typeface="Times New Roman" panose="02020603050405020304" pitchFamily="18" charset="0"/>
              </a:rPr>
              <a:t>Jakarta6</a:t>
            </a:r>
            <a:r>
              <a:rPr lang="id-ID" sz="1800" spc="-5">
                <a:effectLst/>
                <a:latin typeface="Times New Roman" panose="02020603050405020304" pitchFamily="18" charset="0"/>
                <a:ea typeface="Times New Roman" panose="02020603050405020304" pitchFamily="18" charset="0"/>
              </a:rPr>
              <a:t>.mp4</a:t>
            </a:r>
          </a:p>
          <a:p>
            <a:r>
              <a:rPr lang="id-ID" sz="1800" spc="-5">
                <a:latin typeface="Times New Roman" panose="02020603050405020304" pitchFamily="18" charset="0"/>
                <a:ea typeface="Times New Roman" panose="02020603050405020304" pitchFamily="18" charset="0"/>
              </a:rPr>
              <a:t>Output model deteksi</a:t>
            </a:r>
            <a:endParaRPr lang="id-ID" sz="1800" spc="-5" dirty="0">
              <a:effectLst/>
              <a:latin typeface="Times New Roman" panose="02020603050405020304" pitchFamily="18" charset="0"/>
              <a:ea typeface="Times New Roman" panose="02020603050405020304" pitchFamily="18" charset="0"/>
            </a:endParaRPr>
          </a:p>
        </p:txBody>
      </p:sp>
      <p:pic>
        <p:nvPicPr>
          <p:cNvPr id="6" name="image112.png">
            <a:extLst>
              <a:ext uri="{FF2B5EF4-FFF2-40B4-BE49-F238E27FC236}">
                <a16:creationId xmlns:a16="http://schemas.microsoft.com/office/drawing/2014/main" id="{49A59911-1795-9391-1C6D-D310957D85DA}"/>
              </a:ext>
            </a:extLst>
          </p:cNvPr>
          <p:cNvPicPr>
            <a:picLocks noChangeAspect="1"/>
          </p:cNvPicPr>
          <p:nvPr/>
        </p:nvPicPr>
        <p:blipFill>
          <a:blip r:embed="rId2" cstate="print"/>
          <a:stretch>
            <a:fillRect/>
          </a:stretch>
        </p:blipFill>
        <p:spPr>
          <a:xfrm>
            <a:off x="1457123" y="2428632"/>
            <a:ext cx="2318687" cy="3902579"/>
          </a:xfrm>
          <a:prstGeom prst="rect">
            <a:avLst/>
          </a:prstGeom>
        </p:spPr>
      </p:pic>
      <p:pic>
        <p:nvPicPr>
          <p:cNvPr id="7" name="image113.png">
            <a:extLst>
              <a:ext uri="{FF2B5EF4-FFF2-40B4-BE49-F238E27FC236}">
                <a16:creationId xmlns:a16="http://schemas.microsoft.com/office/drawing/2014/main" id="{886F6E24-8BF0-8381-9155-D832105E2F08}"/>
              </a:ext>
            </a:extLst>
          </p:cNvPr>
          <p:cNvPicPr>
            <a:picLocks noChangeAspect="1"/>
          </p:cNvPicPr>
          <p:nvPr/>
        </p:nvPicPr>
        <p:blipFill>
          <a:blip r:embed="rId3" cstate="print"/>
          <a:stretch>
            <a:fillRect/>
          </a:stretch>
        </p:blipFill>
        <p:spPr>
          <a:xfrm>
            <a:off x="3980885" y="2428632"/>
            <a:ext cx="2542046" cy="3902579"/>
          </a:xfrm>
          <a:prstGeom prst="rect">
            <a:avLst/>
          </a:prstGeom>
        </p:spPr>
      </p:pic>
      <p:grpSp>
        <p:nvGrpSpPr>
          <p:cNvPr id="26" name="Bottom Right">
            <a:extLst>
              <a:ext uri="{FF2B5EF4-FFF2-40B4-BE49-F238E27FC236}">
                <a16:creationId xmlns:a16="http://schemas.microsoft.com/office/drawing/2014/main" id="{CE5E50B5-764C-4CF0-BE62-6330BDB19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7" name="Graphic 157">
              <a:extLst>
                <a:ext uri="{FF2B5EF4-FFF2-40B4-BE49-F238E27FC236}">
                  <a16:creationId xmlns:a16="http://schemas.microsoft.com/office/drawing/2014/main" id="{9C1BDBFA-B254-41ED-90D6-17F930A079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9" name="Freeform: Shape 28">
                <a:extLst>
                  <a:ext uri="{FF2B5EF4-FFF2-40B4-BE49-F238E27FC236}">
                    <a16:creationId xmlns:a16="http://schemas.microsoft.com/office/drawing/2014/main" id="{1E84A133-F5D3-4950-9DC9-A3DEEEBC9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82FFBFE-D99F-4065-9AEC-88E664DB8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421980AE-6D2C-4DAE-A7A8-52045837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3B2229E-2951-41E8-AD53-08D800523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82D20C4F-2AC9-44DD-9092-45ACB8A17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08C98BF0-6D5F-4454-8756-16602535A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B6F1B3E8-AAFA-43AA-9872-DF033CCBF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8" name="Freeform: Shape 27">
              <a:extLst>
                <a:ext uri="{FF2B5EF4-FFF2-40B4-BE49-F238E27FC236}">
                  <a16:creationId xmlns:a16="http://schemas.microsoft.com/office/drawing/2014/main" id="{ECAE8F4B-267D-4381-A9FD-CEF14AE6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9" name="image114.png">
            <a:extLst>
              <a:ext uri="{FF2B5EF4-FFF2-40B4-BE49-F238E27FC236}">
                <a16:creationId xmlns:a16="http://schemas.microsoft.com/office/drawing/2014/main" id="{71683E4D-0C8E-7EC8-234F-A11FA0CCFF1C}"/>
              </a:ext>
            </a:extLst>
          </p:cNvPr>
          <p:cNvPicPr>
            <a:picLocks noChangeAspect="1"/>
          </p:cNvPicPr>
          <p:nvPr/>
        </p:nvPicPr>
        <p:blipFill>
          <a:blip r:embed="rId4" cstate="print"/>
          <a:stretch>
            <a:fillRect/>
          </a:stretch>
        </p:blipFill>
        <p:spPr>
          <a:xfrm>
            <a:off x="7315993" y="3678003"/>
            <a:ext cx="3188389" cy="980416"/>
          </a:xfrm>
          <a:prstGeom prst="rect">
            <a:avLst/>
          </a:prstGeom>
        </p:spPr>
      </p:pic>
      <p:pic>
        <p:nvPicPr>
          <p:cNvPr id="10" name="Picture 9">
            <a:extLst>
              <a:ext uri="{FF2B5EF4-FFF2-40B4-BE49-F238E27FC236}">
                <a16:creationId xmlns:a16="http://schemas.microsoft.com/office/drawing/2014/main" id="{0CFFAD00-7FC0-AC83-0732-27DB8C84EC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2184046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B2CA424D-FEFA-3220-9AC2-79642A573012}"/>
              </a:ext>
            </a:extLst>
          </p:cNvPr>
          <p:cNvSpPr>
            <a:spLocks noGrp="1"/>
          </p:cNvSpPr>
          <p:nvPr>
            <p:ph type="title"/>
          </p:nvPr>
        </p:nvSpPr>
        <p:spPr>
          <a:xfrm>
            <a:off x="6179406" y="559813"/>
            <a:ext cx="4814412" cy="1664573"/>
          </a:xfrm>
        </p:spPr>
        <p:txBody>
          <a:bodyPr>
            <a:normAutofit/>
          </a:bodyPr>
          <a:lstStyle/>
          <a:p>
            <a:pPr>
              <a:lnSpc>
                <a:spcPct val="90000"/>
              </a:lnSpc>
            </a:pPr>
            <a:r>
              <a:rPr lang="id-ID" sz="3700"/>
              <a:t>4.	Deteksi Kecepatan Kendaraan</a:t>
            </a:r>
          </a:p>
        </p:txBody>
      </p:sp>
      <p:pic>
        <p:nvPicPr>
          <p:cNvPr id="6" name="image115.jpeg">
            <a:extLst>
              <a:ext uri="{FF2B5EF4-FFF2-40B4-BE49-F238E27FC236}">
                <a16:creationId xmlns:a16="http://schemas.microsoft.com/office/drawing/2014/main" id="{870BDAA7-D211-661D-2725-BC5149C6C809}"/>
              </a:ext>
            </a:extLst>
          </p:cNvPr>
          <p:cNvPicPr>
            <a:picLocks noChangeAspect="1"/>
          </p:cNvPicPr>
          <p:nvPr/>
        </p:nvPicPr>
        <p:blipFill>
          <a:blip r:embed="rId2" cstate="print"/>
          <a:stretch>
            <a:fillRect/>
          </a:stretch>
        </p:blipFill>
        <p:spPr>
          <a:xfrm>
            <a:off x="1697921" y="543781"/>
            <a:ext cx="3094333" cy="2552825"/>
          </a:xfrm>
          <a:prstGeom prst="rect">
            <a:avLst/>
          </a:prstGeom>
        </p:spPr>
      </p:pic>
      <p:pic>
        <p:nvPicPr>
          <p:cNvPr id="7" name="image116.jpeg">
            <a:extLst>
              <a:ext uri="{FF2B5EF4-FFF2-40B4-BE49-F238E27FC236}">
                <a16:creationId xmlns:a16="http://schemas.microsoft.com/office/drawing/2014/main" id="{48050B60-407A-2CCA-629F-DF64323D4A7B}"/>
              </a:ext>
            </a:extLst>
          </p:cNvPr>
          <p:cNvPicPr>
            <a:picLocks noChangeAspect="1"/>
          </p:cNvPicPr>
          <p:nvPr/>
        </p:nvPicPr>
        <p:blipFill>
          <a:blip r:embed="rId3" cstate="print"/>
          <a:stretch>
            <a:fillRect/>
          </a:stretch>
        </p:blipFill>
        <p:spPr>
          <a:xfrm>
            <a:off x="879340" y="3285620"/>
            <a:ext cx="4749441" cy="2552825"/>
          </a:xfrm>
          <a:prstGeom prst="rect">
            <a:avLst/>
          </a:prstGeom>
        </p:spPr>
      </p:pic>
      <p:grpSp>
        <p:nvGrpSpPr>
          <p:cNvPr id="16" name="Top left">
            <a:extLst>
              <a:ext uri="{FF2B5EF4-FFF2-40B4-BE49-F238E27FC236}">
                <a16:creationId xmlns:a16="http://schemas.microsoft.com/office/drawing/2014/main" id="{53FF397C-0BA2-4832-BF04-9DC9A075E4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 name="Freeform: Shape 16">
              <a:extLst>
                <a:ext uri="{FF2B5EF4-FFF2-40B4-BE49-F238E27FC236}">
                  <a16:creationId xmlns:a16="http://schemas.microsoft.com/office/drawing/2014/main" id="{95DD1F88-7D7E-4B4B-AAD7-040A29B99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Freeform: Shape 17">
              <a:extLst>
                <a:ext uri="{FF2B5EF4-FFF2-40B4-BE49-F238E27FC236}">
                  <a16:creationId xmlns:a16="http://schemas.microsoft.com/office/drawing/2014/main" id="{9875BF02-2C73-48FE-822B-F6FA80814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9D878BCC-DF6A-4DC7-BD8C-D79765B7D7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29E8563F-1B6A-4833-A862-1DD304221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54B3FCC-DE97-4089-BAAD-15BB34B566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F3552599-325F-4A54-B491-3B7565C66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586C819-684E-44D1-BE44-11E930353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5E67FD8B-C953-4AD7-999B-BE3BEF647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26" name="Bottom Right">
            <a:extLst>
              <a:ext uri="{FF2B5EF4-FFF2-40B4-BE49-F238E27FC236}">
                <a16:creationId xmlns:a16="http://schemas.microsoft.com/office/drawing/2014/main" id="{3D0D64BB-A877-435E-8447-C893326AC7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7" name="Graphic 157">
              <a:extLst>
                <a:ext uri="{FF2B5EF4-FFF2-40B4-BE49-F238E27FC236}">
                  <a16:creationId xmlns:a16="http://schemas.microsoft.com/office/drawing/2014/main" id="{F293184D-9250-4C3C-8B86-798B7AAD23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9" name="Freeform: Shape 28">
                <a:extLst>
                  <a:ext uri="{FF2B5EF4-FFF2-40B4-BE49-F238E27FC236}">
                    <a16:creationId xmlns:a16="http://schemas.microsoft.com/office/drawing/2014/main" id="{7D72177B-E4F8-4B8E-895E-D18FF6BCC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E1F0587A-F9F1-4685-B8DA-EC74B245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EE1D365-420F-447E-BAEF-CAC4E0837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7975467-A7C1-4DCE-B0CB-574E7029D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0201610E-ACAB-4E95-AD3C-240473C81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7FEEA117-B163-432C-BDBB-BC82474CD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144F3D45-402B-4A78-B1F1-F8D2C65CF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8" name="Freeform: Shape 27">
              <a:extLst>
                <a:ext uri="{FF2B5EF4-FFF2-40B4-BE49-F238E27FC236}">
                  <a16:creationId xmlns:a16="http://schemas.microsoft.com/office/drawing/2014/main" id="{94BB6A49-4B9B-44D3-9DAD-3ABA5C58A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9EC9B674-D840-7B50-DA84-53DE28BD373E}"/>
              </a:ext>
            </a:extLst>
          </p:cNvPr>
          <p:cNvSpPr>
            <a:spLocks noGrp="1"/>
          </p:cNvSpPr>
          <p:nvPr>
            <p:ph idx="1"/>
          </p:nvPr>
        </p:nvSpPr>
        <p:spPr>
          <a:xfrm>
            <a:off x="6192142" y="2384474"/>
            <a:ext cx="4814102" cy="3728613"/>
          </a:xfrm>
        </p:spPr>
        <p:txBody>
          <a:bodyPr>
            <a:normAutofit/>
          </a:bodyPr>
          <a:lstStyle/>
          <a:p>
            <a:r>
              <a:rPr lang="id-ID" sz="1800" spc="-5" dirty="0">
                <a:effectLst/>
                <a:latin typeface="Times New Roman" panose="02020603050405020304" pitchFamily="18" charset="0"/>
                <a:ea typeface="Times New Roman" panose="02020603050405020304" pitchFamily="18" charset="0"/>
              </a:rPr>
              <a:t>Video</a:t>
            </a:r>
            <a:r>
              <a:rPr lang="id-ID" sz="1800" spc="-15" dirty="0">
                <a:effectLst/>
                <a:latin typeface="Times New Roman" panose="02020603050405020304" pitchFamily="18" charset="0"/>
                <a:ea typeface="Times New Roman" panose="02020603050405020304" pitchFamily="18" charset="0"/>
              </a:rPr>
              <a:t> </a:t>
            </a:r>
            <a:r>
              <a:rPr lang="id-ID" sz="1800" spc="-5" dirty="0">
                <a:latin typeface="Times New Roman" panose="02020603050405020304" pitchFamily="18" charset="0"/>
                <a:ea typeface="Times New Roman" panose="02020603050405020304" pitchFamily="18" charset="0"/>
              </a:rPr>
              <a:t>Jakarta6</a:t>
            </a:r>
            <a:r>
              <a:rPr lang="id-ID" sz="1800" spc="-5" dirty="0">
                <a:effectLst/>
                <a:latin typeface="Times New Roman" panose="02020603050405020304" pitchFamily="18" charset="0"/>
                <a:ea typeface="Times New Roman" panose="02020603050405020304" pitchFamily="18" charset="0"/>
              </a:rPr>
              <a:t>.mp4</a:t>
            </a:r>
          </a:p>
          <a:p>
            <a:r>
              <a:rPr lang="id-ID" sz="1800" spc="-5" dirty="0">
                <a:latin typeface="Times New Roman" panose="02020603050405020304" pitchFamily="18" charset="0"/>
                <a:ea typeface="Times New Roman" panose="02020603050405020304" pitchFamily="18" charset="0"/>
              </a:rPr>
              <a:t>Hasil deteksi</a:t>
            </a:r>
            <a:endParaRPr lang="id-ID" sz="1800" spc="-5"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1DFE0F7D-6C9A-7212-E91E-322076189A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631712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B48A-4A33-9887-2F7C-4A216476E103}"/>
              </a:ext>
            </a:extLst>
          </p:cNvPr>
          <p:cNvSpPr>
            <a:spLocks noGrp="1"/>
          </p:cNvSpPr>
          <p:nvPr>
            <p:ph type="title"/>
          </p:nvPr>
        </p:nvSpPr>
        <p:spPr/>
        <p:txBody>
          <a:bodyPr/>
          <a:lstStyle/>
          <a:p>
            <a:r>
              <a:rPr lang="en-US" dirty="0" err="1"/>
              <a:t>Perumusan</a:t>
            </a:r>
            <a:r>
              <a:rPr lang="en-US" dirty="0"/>
              <a:t> </a:t>
            </a:r>
            <a:r>
              <a:rPr lang="en-US" dirty="0" err="1"/>
              <a:t>Masalah</a:t>
            </a:r>
            <a:endParaRPr lang="id-ID" dirty="0"/>
          </a:p>
        </p:txBody>
      </p:sp>
      <p:graphicFrame>
        <p:nvGraphicFramePr>
          <p:cNvPr id="7" name="Content Placeholder 2">
            <a:extLst>
              <a:ext uri="{FF2B5EF4-FFF2-40B4-BE49-F238E27FC236}">
                <a16:creationId xmlns:a16="http://schemas.microsoft.com/office/drawing/2014/main" id="{51AD3753-6E50-9AD7-3C61-55D98934B19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5D7DDD27-9027-B7F5-8621-B928927A56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2492611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A97C5526-E5B9-4185-A5C6-455B9ABEE9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3" name="Freeform: Shape 12">
              <a:extLst>
                <a:ext uri="{FF2B5EF4-FFF2-40B4-BE49-F238E27FC236}">
                  <a16:creationId xmlns:a16="http://schemas.microsoft.com/office/drawing/2014/main" id="{32618F2D-150A-4462-AA3E-0DCDD0557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0283139B-883B-4734-8A26-BC623F91A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EBFCB3D8-7588-4755-B29B-5F97290D7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EF46A7B4-02F2-4C37-8C5E-6D825E95D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B9D6B09A-3EDF-421A-AE6D-76FEFB45C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20CF77B-DB97-4B8D-9400-E4E8ED6B0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5EEEE768-C64B-4296-8921-8D9F342AF9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399A0EBB-E594-42E3-9628-D6F0E625D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A3D14E64-2FAE-13B0-B953-33F70A11ABEE}"/>
              </a:ext>
            </a:extLst>
          </p:cNvPr>
          <p:cNvSpPr>
            <a:spLocks noGrp="1"/>
          </p:cNvSpPr>
          <p:nvPr>
            <p:ph type="title"/>
          </p:nvPr>
        </p:nvSpPr>
        <p:spPr>
          <a:xfrm>
            <a:off x="1198181" y="559813"/>
            <a:ext cx="9988166" cy="1664573"/>
          </a:xfrm>
        </p:spPr>
        <p:txBody>
          <a:bodyPr>
            <a:normAutofit/>
          </a:bodyPr>
          <a:lstStyle/>
          <a:p>
            <a:r>
              <a:rPr lang="id-ID" dirty="0"/>
              <a:t>Kesimpulan</a:t>
            </a:r>
          </a:p>
        </p:txBody>
      </p:sp>
      <p:grpSp>
        <p:nvGrpSpPr>
          <p:cNvPr id="22" name="Bottom Right">
            <a:extLst>
              <a:ext uri="{FF2B5EF4-FFF2-40B4-BE49-F238E27FC236}">
                <a16:creationId xmlns:a16="http://schemas.microsoft.com/office/drawing/2014/main" id="{92EC3874-05DD-47EE-9CA4-F0534A9468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 name="Freeform: Shape 22">
              <a:extLst>
                <a:ext uri="{FF2B5EF4-FFF2-40B4-BE49-F238E27FC236}">
                  <a16:creationId xmlns:a16="http://schemas.microsoft.com/office/drawing/2014/main" id="{170FD15C-3AF3-48D2-BB71-1E8F0EA5D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54" name="Graphic 157">
              <a:extLst>
                <a:ext uri="{FF2B5EF4-FFF2-40B4-BE49-F238E27FC236}">
                  <a16:creationId xmlns:a16="http://schemas.microsoft.com/office/drawing/2014/main" id="{4E831CDE-CEE1-496B-AEDB-FB2A196FCA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93AA54E4-E5E3-435E-8667-AE6F80B5A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9585BA2-83E2-46ED-B377-86D4F1655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C15FDA69-033D-45F7-8CB5-4BC51040E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E8307457-2BDD-4E1B-86B0-0B11C1B14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ABE53357-59FC-47FD-A904-1DDBC0E1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DC07FFC-92FC-4B86-91D7-44BD070FB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DA817E7-2BA6-4DDA-A9BE-B3CE938B0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C6A443FE-CA29-481D-BD91-3440C734B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FEFF2314-0957-7935-39E2-B94CC153323D}"/>
              </a:ext>
            </a:extLst>
          </p:cNvPr>
          <p:cNvSpPr>
            <a:spLocks noGrp="1"/>
          </p:cNvSpPr>
          <p:nvPr>
            <p:ph idx="1"/>
          </p:nvPr>
        </p:nvSpPr>
        <p:spPr>
          <a:xfrm>
            <a:off x="1185754" y="2384474"/>
            <a:ext cx="9987523" cy="3728613"/>
          </a:xfrm>
        </p:spPr>
        <p:txBody>
          <a:bodyPr>
            <a:normAutofit/>
          </a:bodyPr>
          <a:lstStyle/>
          <a:p>
            <a:pPr marL="436880" marR="1068705" indent="449580">
              <a:lnSpc>
                <a:spcPct val="100000"/>
              </a:lnSpc>
              <a:spcBef>
                <a:spcPts val="710"/>
              </a:spcBef>
              <a:spcAft>
                <a:spcPts val="0"/>
              </a:spcAft>
            </a:pPr>
            <a:r>
              <a:rPr lang="id-ID" sz="1800">
                <a:effectLst/>
                <a:latin typeface="Times New Roman" panose="02020603050405020304" pitchFamily="18" charset="0"/>
                <a:ea typeface="Times New Roman" panose="02020603050405020304" pitchFamily="18" charset="0"/>
              </a:rPr>
              <a:t>Berdasarkan</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kegiatan</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perancangan</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dan</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pengujian</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model</a:t>
            </a:r>
            <a:r>
              <a:rPr lang="id-ID" sz="1800" spc="5">
                <a:effectLst/>
                <a:latin typeface="Times New Roman" panose="02020603050405020304" pitchFamily="18" charset="0"/>
                <a:ea typeface="Times New Roman" panose="02020603050405020304" pitchFamily="18" charset="0"/>
              </a:rPr>
              <a:t> </a:t>
            </a:r>
            <a:r>
              <a:rPr lang="id-ID" sz="1800" i="1">
                <a:effectLst/>
                <a:latin typeface="Times New Roman" panose="02020603050405020304" pitchFamily="18" charset="0"/>
                <a:ea typeface="Times New Roman" panose="02020603050405020304" pitchFamily="18" charset="0"/>
              </a:rPr>
              <a:t>machine</a:t>
            </a:r>
            <a:r>
              <a:rPr lang="id-ID" sz="1800" i="1" spc="-285">
                <a:effectLst/>
                <a:latin typeface="Times New Roman" panose="02020603050405020304" pitchFamily="18" charset="0"/>
                <a:ea typeface="Times New Roman" panose="02020603050405020304" pitchFamily="18" charset="0"/>
              </a:rPr>
              <a:t> </a:t>
            </a:r>
            <a:r>
              <a:rPr lang="id-ID" sz="1800" i="1">
                <a:effectLst/>
                <a:latin typeface="Times New Roman" panose="02020603050405020304" pitchFamily="18" charset="0"/>
                <a:ea typeface="Times New Roman" panose="02020603050405020304" pitchFamily="18" charset="0"/>
              </a:rPr>
              <a:t>learning</a:t>
            </a:r>
            <a:r>
              <a:rPr lang="id-ID" sz="1800">
                <a:effectLst/>
                <a:latin typeface="Times New Roman" panose="02020603050405020304" pitchFamily="18" charset="0"/>
                <a:ea typeface="Times New Roman" panose="02020603050405020304" pitchFamily="18" charset="0"/>
              </a:rPr>
              <a:t>,</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saya</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memberi</a:t>
            </a:r>
            <a:r>
              <a:rPr lang="id-ID" sz="1800" spc="-10">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kesimpulan dalam</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beberapa</a:t>
            </a:r>
            <a:r>
              <a:rPr lang="id-ID" sz="1800" spc="-1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poin</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sebagai</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berikut.</a:t>
            </a:r>
          </a:p>
          <a:p>
            <a:pPr marL="1143000" marR="1069975" lvl="2" indent="-228600">
              <a:lnSpc>
                <a:spcPct val="100000"/>
              </a:lnSpc>
              <a:spcAft>
                <a:spcPts val="0"/>
              </a:spcAft>
              <a:buFont typeface="+mj-lt"/>
              <a:buAutoNum type="arabicPeriod"/>
              <a:tabLst>
                <a:tab pos="887095" algn="l"/>
              </a:tabLst>
            </a:pPr>
            <a:r>
              <a:rPr lang="id-ID" sz="1800">
                <a:effectLst/>
                <a:latin typeface="Times New Roman" panose="02020603050405020304" pitchFamily="18" charset="0"/>
                <a:ea typeface="Times New Roman" panose="02020603050405020304" pitchFamily="18" charset="0"/>
              </a:rPr>
              <a:t>Model</a:t>
            </a:r>
            <a:r>
              <a:rPr lang="id-ID" sz="1800" spc="5">
                <a:effectLst/>
                <a:latin typeface="Times New Roman" panose="02020603050405020304" pitchFamily="18" charset="0"/>
                <a:ea typeface="Times New Roman" panose="02020603050405020304" pitchFamily="18" charset="0"/>
              </a:rPr>
              <a:t> </a:t>
            </a:r>
            <a:r>
              <a:rPr lang="id-ID" sz="1800" i="1">
                <a:effectLst/>
                <a:latin typeface="Times New Roman" panose="02020603050405020304" pitchFamily="18" charset="0"/>
                <a:ea typeface="Times New Roman" panose="02020603050405020304" pitchFamily="18" charset="0"/>
              </a:rPr>
              <a:t>machine</a:t>
            </a:r>
            <a:r>
              <a:rPr lang="id-ID" sz="1800" i="1" spc="5">
                <a:effectLst/>
                <a:latin typeface="Times New Roman" panose="02020603050405020304" pitchFamily="18" charset="0"/>
                <a:ea typeface="Times New Roman" panose="02020603050405020304" pitchFamily="18" charset="0"/>
              </a:rPr>
              <a:t> </a:t>
            </a:r>
            <a:r>
              <a:rPr lang="id-ID" sz="1800" i="1">
                <a:effectLst/>
                <a:latin typeface="Times New Roman" panose="02020603050405020304" pitchFamily="18" charset="0"/>
                <a:ea typeface="Times New Roman" panose="02020603050405020304" pitchFamily="18" charset="0"/>
              </a:rPr>
              <a:t>learning</a:t>
            </a:r>
            <a:r>
              <a:rPr lang="id-ID" sz="1800" i="1"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yang</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dibuat</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belum</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sepenuhnya</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bisa</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menggantikan</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tugas</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manusia</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secara</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seutuhnya,</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karena</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masih</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dibutuhkan peran manusia untuk menvalidasi laporan pelanggaran</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yang</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datang dari model</a:t>
            </a:r>
            <a:r>
              <a:rPr lang="id-ID" sz="1800" spc="10">
                <a:effectLst/>
                <a:latin typeface="Times New Roman" panose="02020603050405020304" pitchFamily="18" charset="0"/>
                <a:ea typeface="Times New Roman" panose="02020603050405020304" pitchFamily="18" charset="0"/>
              </a:rPr>
              <a:t> </a:t>
            </a:r>
            <a:r>
              <a:rPr lang="id-ID" sz="1800" i="1">
                <a:effectLst/>
                <a:latin typeface="Times New Roman" panose="02020603050405020304" pitchFamily="18" charset="0"/>
                <a:ea typeface="Times New Roman" panose="02020603050405020304" pitchFamily="18" charset="0"/>
              </a:rPr>
              <a:t>machine learning.</a:t>
            </a:r>
            <a:endParaRPr lang="id-ID" sz="1800">
              <a:effectLst/>
              <a:latin typeface="Times New Roman" panose="02020603050405020304" pitchFamily="18" charset="0"/>
              <a:ea typeface="Times New Roman" panose="02020603050405020304" pitchFamily="18" charset="0"/>
            </a:endParaRPr>
          </a:p>
          <a:p>
            <a:pPr marL="1143000" marR="1066165" lvl="2" indent="-228600">
              <a:lnSpc>
                <a:spcPct val="100000"/>
              </a:lnSpc>
              <a:spcAft>
                <a:spcPts val="0"/>
              </a:spcAft>
              <a:buFont typeface="+mj-lt"/>
              <a:buAutoNum type="arabicPeriod"/>
              <a:tabLst>
                <a:tab pos="887095" algn="l"/>
              </a:tabLst>
            </a:pPr>
            <a:r>
              <a:rPr lang="id-ID" sz="1800">
                <a:effectLst/>
                <a:latin typeface="Times New Roman" panose="02020603050405020304" pitchFamily="18" charset="0"/>
                <a:ea typeface="Times New Roman" panose="02020603050405020304" pitchFamily="18" charset="0"/>
              </a:rPr>
              <a:t>Dataset</a:t>
            </a:r>
            <a:r>
              <a:rPr lang="id-ID" sz="1800" spc="-1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yang</a:t>
            </a:r>
            <a:r>
              <a:rPr lang="id-ID" sz="1800" spc="-1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digunakan</a:t>
            </a:r>
            <a:r>
              <a:rPr lang="id-ID" sz="1800" spc="-20">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oleh</a:t>
            </a:r>
            <a:r>
              <a:rPr lang="id-ID" sz="1800" spc="-2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saya</a:t>
            </a:r>
            <a:r>
              <a:rPr lang="id-ID" sz="1800" spc="-2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dalam</a:t>
            </a:r>
            <a:r>
              <a:rPr lang="id-ID" sz="1800" spc="-1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membangun</a:t>
            </a:r>
            <a:r>
              <a:rPr lang="id-ID" sz="1800" spc="-2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model</a:t>
            </a:r>
            <a:r>
              <a:rPr lang="id-ID" sz="1800" spc="-15">
                <a:effectLst/>
                <a:latin typeface="Times New Roman" panose="02020603050405020304" pitchFamily="18" charset="0"/>
                <a:ea typeface="Times New Roman" panose="02020603050405020304" pitchFamily="18" charset="0"/>
              </a:rPr>
              <a:t> </a:t>
            </a:r>
            <a:r>
              <a:rPr lang="id-ID" sz="1800" i="1">
                <a:effectLst/>
                <a:latin typeface="Times New Roman" panose="02020603050405020304" pitchFamily="18" charset="0"/>
                <a:ea typeface="Times New Roman" panose="02020603050405020304" pitchFamily="18" charset="0"/>
              </a:rPr>
              <a:t>machine</a:t>
            </a:r>
            <a:r>
              <a:rPr lang="id-ID" sz="1800" i="1" spc="-290">
                <a:effectLst/>
                <a:latin typeface="Times New Roman" panose="02020603050405020304" pitchFamily="18" charset="0"/>
                <a:ea typeface="Times New Roman" panose="02020603050405020304" pitchFamily="18" charset="0"/>
              </a:rPr>
              <a:t> </a:t>
            </a:r>
            <a:r>
              <a:rPr lang="id-ID" sz="1800" i="1">
                <a:effectLst/>
                <a:latin typeface="Times New Roman" panose="02020603050405020304" pitchFamily="18" charset="0"/>
                <a:ea typeface="Times New Roman" panose="02020603050405020304" pitchFamily="18" charset="0"/>
              </a:rPr>
              <a:t>learningnya </a:t>
            </a:r>
            <a:r>
              <a:rPr lang="id-ID" sz="1800">
                <a:effectLst/>
                <a:latin typeface="Times New Roman" panose="02020603050405020304" pitchFamily="18" charset="0"/>
                <a:ea typeface="Times New Roman" panose="02020603050405020304" pitchFamily="18" charset="0"/>
              </a:rPr>
              <a:t>sangat mempengaruhi proses penilaian model terhadap</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objek yang dideteksi. Hal ini terlihat di bab 4 pada saat saya menguji</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model plat nomor.</a:t>
            </a:r>
          </a:p>
          <a:p>
            <a:pPr marL="1143000" marR="1071245" lvl="2" indent="-228600">
              <a:lnSpc>
                <a:spcPct val="100000"/>
              </a:lnSpc>
              <a:spcAft>
                <a:spcPts val="0"/>
              </a:spcAft>
              <a:buFont typeface="+mj-lt"/>
              <a:buAutoNum type="arabicPeriod"/>
              <a:tabLst>
                <a:tab pos="887095" algn="l"/>
              </a:tabLst>
            </a:pPr>
            <a:r>
              <a:rPr lang="id-ID" sz="1800">
                <a:effectLst/>
                <a:latin typeface="Times New Roman" panose="02020603050405020304" pitchFamily="18" charset="0"/>
                <a:ea typeface="Times New Roman" panose="02020603050405020304" pitchFamily="18" charset="0"/>
              </a:rPr>
              <a:t>Penggunaan automl dimasa depan bisa menjadi solusi terbaik untuk</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pihak keamanan untuk melakukan penindakan, terlihat model yang</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dilatih</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oleh</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automl</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memiliki</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akurasi</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prediksi</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yang</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sedikit</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tinggi</a:t>
            </a:r>
            <a:r>
              <a:rPr lang="id-ID" sz="1800" spc="-28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dibandingkan</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dengan model yang digarap oleh</a:t>
            </a:r>
            <a:r>
              <a:rPr lang="id-ID" sz="1800" spc="5">
                <a:effectLst/>
                <a:latin typeface="Times New Roman" panose="02020603050405020304" pitchFamily="18" charset="0"/>
                <a:ea typeface="Times New Roman" panose="02020603050405020304" pitchFamily="18" charset="0"/>
              </a:rPr>
              <a:t> </a:t>
            </a:r>
            <a:r>
              <a:rPr lang="id-ID" sz="1800">
                <a:effectLst/>
                <a:latin typeface="Times New Roman" panose="02020603050405020304" pitchFamily="18" charset="0"/>
                <a:ea typeface="Times New Roman" panose="02020603050405020304" pitchFamily="18" charset="0"/>
              </a:rPr>
              <a:t>saya.</a:t>
            </a:r>
          </a:p>
          <a:p>
            <a:pPr>
              <a:lnSpc>
                <a:spcPct val="100000"/>
              </a:lnSpc>
            </a:pPr>
            <a:endParaRPr lang="id-ID" sz="1800"/>
          </a:p>
        </p:txBody>
      </p:sp>
      <p:pic>
        <p:nvPicPr>
          <p:cNvPr id="4" name="Picture 3">
            <a:extLst>
              <a:ext uri="{FF2B5EF4-FFF2-40B4-BE49-F238E27FC236}">
                <a16:creationId xmlns:a16="http://schemas.microsoft.com/office/drawing/2014/main" id="{82AD410C-A38B-1DA7-7B55-CDD727E92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264784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D92C-53ED-9CC2-3BB1-9B3EE9D08FA9}"/>
              </a:ext>
            </a:extLst>
          </p:cNvPr>
          <p:cNvSpPr>
            <a:spLocks noGrp="1"/>
          </p:cNvSpPr>
          <p:nvPr>
            <p:ph type="title"/>
          </p:nvPr>
        </p:nvSpPr>
        <p:spPr/>
        <p:txBody>
          <a:bodyPr/>
          <a:lstStyle/>
          <a:p>
            <a:r>
              <a:rPr lang="id-ID" dirty="0"/>
              <a:t>Tujuan </a:t>
            </a:r>
          </a:p>
        </p:txBody>
      </p:sp>
      <p:graphicFrame>
        <p:nvGraphicFramePr>
          <p:cNvPr id="7" name="Content Placeholder 2">
            <a:extLst>
              <a:ext uri="{FF2B5EF4-FFF2-40B4-BE49-F238E27FC236}">
                <a16:creationId xmlns:a16="http://schemas.microsoft.com/office/drawing/2014/main" id="{0D3330D8-1DA6-EFA8-EA8E-4EE679A33C6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7AA8518B-3FFB-AF13-2057-CAA29827F5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354079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E1053F4E-9FA5-4F7B-9769-047E79535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55F4BBBF-C9DC-479F-A1BE-FF850DEBB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5" name="Freeform: Shape 14">
              <a:extLst>
                <a:ext uri="{FF2B5EF4-FFF2-40B4-BE49-F238E27FC236}">
                  <a16:creationId xmlns:a16="http://schemas.microsoft.com/office/drawing/2014/main" id="{492A23A5-A076-4C15-95E6-C18381238E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78C4B48C-21BD-4F29-BC00-08E0F6916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96DFE4EE-5E3B-4031-ADF0-45EFF61D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FC71B4D1-F553-4359-836B-EC80786F0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16C83396-4984-4487-9688-52E2316C0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C0422EB-AFD9-49D7-8C46-C4104EF4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43E51B9A-644C-400F-AB14-E15356DBA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171E2467-9277-8025-21CA-C0262A6F0CFC}"/>
              </a:ext>
            </a:extLst>
          </p:cNvPr>
          <p:cNvSpPr>
            <a:spLocks noGrp="1"/>
          </p:cNvSpPr>
          <p:nvPr>
            <p:ph type="title"/>
          </p:nvPr>
        </p:nvSpPr>
        <p:spPr>
          <a:xfrm>
            <a:off x="1198181" y="559813"/>
            <a:ext cx="8403019" cy="1664573"/>
          </a:xfrm>
        </p:spPr>
        <p:txBody>
          <a:bodyPr>
            <a:normAutofit/>
          </a:bodyPr>
          <a:lstStyle/>
          <a:p>
            <a:r>
              <a:rPr lang="id-ID" i="1" dirty="0">
                <a:effectLst/>
                <a:latin typeface="Times New Roman" panose="02020603050405020304" pitchFamily="18" charset="0"/>
                <a:ea typeface="Times New Roman" panose="02020603050405020304" pitchFamily="18" charset="0"/>
              </a:rPr>
              <a:t>Computer</a:t>
            </a:r>
            <a:r>
              <a:rPr lang="id-ID" i="1" spc="5" dirty="0">
                <a:effectLst/>
                <a:latin typeface="Times New Roman" panose="02020603050405020304" pitchFamily="18" charset="0"/>
                <a:ea typeface="Times New Roman" panose="02020603050405020304" pitchFamily="18" charset="0"/>
              </a:rPr>
              <a:t> </a:t>
            </a:r>
            <a:r>
              <a:rPr lang="id-ID" i="1" dirty="0">
                <a:effectLst/>
                <a:latin typeface="Times New Roman" panose="02020603050405020304" pitchFamily="18" charset="0"/>
                <a:ea typeface="Times New Roman" panose="02020603050405020304" pitchFamily="18" charset="0"/>
              </a:rPr>
              <a:t>Vision</a:t>
            </a:r>
            <a:endParaRPr lang="id-ID" dirty="0"/>
          </a:p>
        </p:txBody>
      </p:sp>
      <p:grpSp>
        <p:nvGrpSpPr>
          <p:cNvPr id="23" name="Bottom Right">
            <a:extLst>
              <a:ext uri="{FF2B5EF4-FFF2-40B4-BE49-F238E27FC236}">
                <a16:creationId xmlns:a16="http://schemas.microsoft.com/office/drawing/2014/main" id="{141BAB31-8928-4D75-ACE2-02B9A560A6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 name="Freeform: Shape 23">
              <a:extLst>
                <a:ext uri="{FF2B5EF4-FFF2-40B4-BE49-F238E27FC236}">
                  <a16:creationId xmlns:a16="http://schemas.microsoft.com/office/drawing/2014/main" id="{05B0271D-253C-444D-8377-D129153BC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A16D60D9-8D7C-415E-9374-57111D22B3B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534C44BE-02AE-45F2-84CA-698BD9F19C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D2CDD51-FEE1-4EF4-B149-93F86AF3B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A1F05C76-E0B3-4B36-85E8-080691636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496DD1A-88F4-434C-A393-7EE56A3E2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BFCD714-5E1B-4E5D-8D36-143BA93D5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9BFAD42E-CB70-418B-AD4E-4C9A7986C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C8A7EA0D-8026-45BF-A0FA-80E335215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9DAC027B-93A4-43BF-A062-345585370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31B4CB1B-2F0C-9675-DDED-BBC8820BF8D5}"/>
              </a:ext>
            </a:extLst>
          </p:cNvPr>
          <p:cNvSpPr>
            <a:spLocks noGrp="1"/>
          </p:cNvSpPr>
          <p:nvPr>
            <p:ph idx="1"/>
          </p:nvPr>
        </p:nvSpPr>
        <p:spPr>
          <a:xfrm>
            <a:off x="1185755" y="2384474"/>
            <a:ext cx="8402478" cy="3728613"/>
          </a:xfrm>
        </p:spPr>
        <p:txBody>
          <a:bodyPr>
            <a:normAutofit/>
          </a:bodyPr>
          <a:lstStyle/>
          <a:p>
            <a:r>
              <a:rPr lang="id-ID" sz="1800" i="1" dirty="0">
                <a:effectLst/>
                <a:latin typeface="Times New Roman" panose="02020603050405020304" pitchFamily="18" charset="0"/>
                <a:ea typeface="Times New Roman" panose="02020603050405020304" pitchFamily="18" charset="0"/>
              </a:rPr>
              <a:t>Computer vision </a:t>
            </a:r>
            <a:r>
              <a:rPr lang="id-ID" sz="1800" dirty="0">
                <a:effectLst/>
                <a:latin typeface="Times New Roman" panose="02020603050405020304" pitchFamily="18" charset="0"/>
                <a:ea typeface="Times New Roman" panose="02020603050405020304" pitchFamily="18" charset="0"/>
              </a:rPr>
              <a:t>adalah kombinasi dari pemrosesan gambar dan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pengenalan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pola.</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Keluaran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dari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proses</a:t>
            </a:r>
            <a:r>
              <a:rPr lang="id-ID" sz="1800" spc="5" dirty="0">
                <a:effectLst/>
                <a:latin typeface="Times New Roman" panose="02020603050405020304" pitchFamily="18" charset="0"/>
                <a:ea typeface="Times New Roman" panose="02020603050405020304" pitchFamily="18" charset="0"/>
              </a:rPr>
              <a:t> </a:t>
            </a:r>
            <a:r>
              <a:rPr lang="id-ID" sz="1800" i="1" dirty="0">
                <a:effectLst/>
                <a:latin typeface="Times New Roman" panose="02020603050405020304" pitchFamily="18" charset="0"/>
                <a:ea typeface="Times New Roman" panose="02020603050405020304" pitchFamily="18" charset="0"/>
              </a:rPr>
              <a:t>Computer</a:t>
            </a:r>
            <a:r>
              <a:rPr lang="id-ID" sz="1800" i="1" spc="5" dirty="0">
                <a:effectLst/>
                <a:latin typeface="Times New Roman" panose="02020603050405020304" pitchFamily="18" charset="0"/>
                <a:ea typeface="Times New Roman" panose="02020603050405020304" pitchFamily="18" charset="0"/>
              </a:rPr>
              <a:t> </a:t>
            </a:r>
            <a:r>
              <a:rPr lang="id-ID" sz="1800" i="1" dirty="0">
                <a:effectLst/>
                <a:latin typeface="Times New Roman" panose="02020603050405020304" pitchFamily="18" charset="0"/>
                <a:ea typeface="Times New Roman" panose="02020603050405020304" pitchFamily="18" charset="0"/>
              </a:rPr>
              <a:t>Vision</a:t>
            </a:r>
            <a:r>
              <a:rPr lang="id-ID" sz="1800" i="1"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adalah</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pemahaman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citra.</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Pengembangan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bidang</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ini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dilakukan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dengan</a:t>
            </a:r>
            <a:r>
              <a:rPr lang="id-ID" sz="1800" spc="-28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mengadaptasi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kemampuan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penglihatan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manusia</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dalam</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menerima</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informasi. </a:t>
            </a:r>
            <a:r>
              <a:rPr lang="id-ID" sz="1800" i="1" dirty="0">
                <a:effectLst/>
                <a:latin typeface="Times New Roman" panose="02020603050405020304" pitchFamily="18" charset="0"/>
                <a:ea typeface="Times New Roman" panose="02020603050405020304" pitchFamily="18" charset="0"/>
              </a:rPr>
              <a:t>Computer Vision </a:t>
            </a:r>
            <a:r>
              <a:rPr lang="id-ID" sz="1800" dirty="0">
                <a:effectLst/>
                <a:latin typeface="Times New Roman" panose="02020603050405020304" pitchFamily="18" charset="0"/>
                <a:ea typeface="Times New Roman" panose="02020603050405020304" pitchFamily="18" charset="0"/>
              </a:rPr>
              <a:t>adalah disiplin mengekstraksi informasi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dari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gambar,</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sebagai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lawan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dari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Grafik</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Komputer.</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Perkembangan</a:t>
            </a:r>
            <a:r>
              <a:rPr lang="id-ID" sz="1800" spc="-285" dirty="0">
                <a:effectLst/>
                <a:latin typeface="Times New Roman" panose="02020603050405020304" pitchFamily="18" charset="0"/>
                <a:ea typeface="Times New Roman" panose="02020603050405020304" pitchFamily="18" charset="0"/>
              </a:rPr>
              <a:t> </a:t>
            </a:r>
            <a:r>
              <a:rPr lang="id-ID" sz="1800" i="1" dirty="0">
                <a:effectLst/>
                <a:latin typeface="Times New Roman" panose="02020603050405020304" pitchFamily="18" charset="0"/>
                <a:ea typeface="Times New Roman" panose="02020603050405020304" pitchFamily="18" charset="0"/>
              </a:rPr>
              <a:t>computer vision </a:t>
            </a:r>
            <a:r>
              <a:rPr lang="id-ID" sz="1800" dirty="0">
                <a:effectLst/>
                <a:latin typeface="Times New Roman" panose="02020603050405020304" pitchFamily="18" charset="0"/>
                <a:ea typeface="Times New Roman" panose="02020603050405020304" pitchFamily="18" charset="0"/>
              </a:rPr>
              <a:t>sangat bergantung pada sistem teknologi komputer,</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baik tentang peningkatan kualitas citra maupun pengenalan citra. </a:t>
            </a:r>
            <a:endParaRPr lang="id-ID" sz="1800" dirty="0"/>
          </a:p>
        </p:txBody>
      </p:sp>
      <p:pic>
        <p:nvPicPr>
          <p:cNvPr id="4" name="Picture 3">
            <a:extLst>
              <a:ext uri="{FF2B5EF4-FFF2-40B4-BE49-F238E27FC236}">
                <a16:creationId xmlns:a16="http://schemas.microsoft.com/office/drawing/2014/main" id="{145DD8CF-6735-4C4D-0724-3A56FBCC8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165306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A5ADA661-5B37-FED2-973C-7622C15E0F99}"/>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400" kern="1200">
                <a:solidFill>
                  <a:schemeClr val="tx2"/>
                </a:solidFill>
                <a:latin typeface="+mj-lt"/>
                <a:ea typeface="+mj-ea"/>
                <a:cs typeface="+mj-cs"/>
              </a:rPr>
              <a:t>Diagram Blok Sistem</a:t>
            </a:r>
          </a:p>
        </p:txBody>
      </p:sp>
      <p:grpSp>
        <p:nvGrpSpPr>
          <p:cNvPr id="49"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0" name="Straight Connector 49">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image22.png" descr="Diagram  Description automatically generated">
            <a:extLst>
              <a:ext uri="{FF2B5EF4-FFF2-40B4-BE49-F238E27FC236}">
                <a16:creationId xmlns:a16="http://schemas.microsoft.com/office/drawing/2014/main" id="{B5686011-2F5C-83BD-9EE0-24885C929073}"/>
              </a:ext>
            </a:extLst>
          </p:cNvPr>
          <p:cNvPicPr>
            <a:picLocks noGrp="1" noChangeAspect="1"/>
          </p:cNvPicPr>
          <p:nvPr>
            <p:ph idx="1"/>
          </p:nvPr>
        </p:nvPicPr>
        <p:blipFill>
          <a:blip r:embed="rId2" cstate="print"/>
          <a:stretch>
            <a:fillRect/>
          </a:stretch>
        </p:blipFill>
        <p:spPr>
          <a:xfrm>
            <a:off x="5186557" y="839682"/>
            <a:ext cx="6402214" cy="5173382"/>
          </a:xfrm>
          <a:prstGeom prst="rect">
            <a:avLst/>
          </a:prstGeom>
        </p:spPr>
      </p:pic>
      <p:grpSp>
        <p:nvGrpSpPr>
          <p:cNvPr id="53"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a:extLst>
              <a:ext uri="{FF2B5EF4-FFF2-40B4-BE49-F238E27FC236}">
                <a16:creationId xmlns:a16="http://schemas.microsoft.com/office/drawing/2014/main" id="{1F99B4FA-F07F-36D0-6170-9D75BF38D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1965944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A4C6488A-53E7-9549-D1E5-CCB0A6C8A0F3}"/>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400" kern="1200">
                <a:solidFill>
                  <a:schemeClr val="tx2"/>
                </a:solidFill>
                <a:latin typeface="+mj-lt"/>
                <a:ea typeface="+mj-ea"/>
                <a:cs typeface="+mj-cs"/>
              </a:rPr>
              <a:t>Diagram Blok Deteksi</a:t>
            </a:r>
          </a:p>
        </p:txBody>
      </p:sp>
      <p:grpSp>
        <p:nvGrpSpPr>
          <p:cNvPr id="49"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0" name="Straight Connector 49">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image23.png" descr="Diagram  Description automatically generated">
            <a:extLst>
              <a:ext uri="{FF2B5EF4-FFF2-40B4-BE49-F238E27FC236}">
                <a16:creationId xmlns:a16="http://schemas.microsoft.com/office/drawing/2014/main" id="{F1CE0C20-DE47-7CA7-B2B4-F505B75E5AF2}"/>
              </a:ext>
            </a:extLst>
          </p:cNvPr>
          <p:cNvPicPr>
            <a:picLocks noGrp="1" noChangeAspect="1"/>
          </p:cNvPicPr>
          <p:nvPr>
            <p:ph idx="1"/>
          </p:nvPr>
        </p:nvPicPr>
        <p:blipFill>
          <a:blip r:embed="rId2" cstate="print"/>
          <a:stretch>
            <a:fillRect/>
          </a:stretch>
        </p:blipFill>
        <p:spPr>
          <a:xfrm>
            <a:off x="5186557" y="841480"/>
            <a:ext cx="6402214" cy="5169786"/>
          </a:xfrm>
          <a:prstGeom prst="rect">
            <a:avLst/>
          </a:prstGeom>
        </p:spPr>
      </p:pic>
      <p:grpSp>
        <p:nvGrpSpPr>
          <p:cNvPr id="53"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a:extLst>
              <a:ext uri="{FF2B5EF4-FFF2-40B4-BE49-F238E27FC236}">
                <a16:creationId xmlns:a16="http://schemas.microsoft.com/office/drawing/2014/main" id="{56F4B44B-AF2D-2FE5-9697-A91E5445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59164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 name="Rectangle 134">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2" name="Freeform: Shape 136">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93" name="Freeform: Shape 138">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94" name="Freeform: Shape 140">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95"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6" name="Freeform: Shape 143">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7" name="Freeform: Shape 144">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8" name="Freeform: Shape 145">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99" name="Freeform: Shape 146">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0" name="Freeform: Shape 147">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01" name="Freeform: Shape 148">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02" name="Freeform: Shape 149">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03"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04" name="Freeform: Shape 152">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5" name="Freeform: Shape 153">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6" name="Freeform: Shape 154">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7" name="Freeform: Shape 155">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8" name="Freeform: Shape 156">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9" name="Freeform: Shape 157">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0" name="Freeform: Shape 158">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11" name="Rectangle 160">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2" name="Rectangle 162">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13"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14" name="Freeform: Shape 165">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5" name="Freeform: Shape 166">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6" name="Freeform: Shape 167">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7" name="Freeform: Shape 168">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18" name="Freeform: Shape 169">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9" name="Freeform: Shape 170">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20" name="Freeform: Shape 171">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1" name="Freeform: Shape 172">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54563A4A-4416-8646-A939-6D413744B914}"/>
              </a:ext>
            </a:extLst>
          </p:cNvPr>
          <p:cNvSpPr>
            <a:spLocks noGrp="1"/>
          </p:cNvSpPr>
          <p:nvPr>
            <p:ph type="title"/>
          </p:nvPr>
        </p:nvSpPr>
        <p:spPr>
          <a:xfrm>
            <a:off x="996275" y="163350"/>
            <a:ext cx="5996619" cy="2065889"/>
          </a:xfrm>
        </p:spPr>
        <p:txBody>
          <a:bodyPr vert="horz" lIns="91440" tIns="45720" rIns="91440" bIns="45720" rtlCol="0" anchor="ctr">
            <a:normAutofit/>
          </a:bodyPr>
          <a:lstStyle/>
          <a:p>
            <a:r>
              <a:rPr lang="en-US" sz="5400" kern="1200">
                <a:solidFill>
                  <a:schemeClr val="tx2"/>
                </a:solidFill>
                <a:latin typeface="+mj-lt"/>
                <a:ea typeface="+mj-ea"/>
                <a:cs typeface="+mj-cs"/>
              </a:rPr>
              <a:t>Flowchart Cara Kerja Aplikasi</a:t>
            </a:r>
          </a:p>
        </p:txBody>
      </p:sp>
      <p:grpSp>
        <p:nvGrpSpPr>
          <p:cNvPr id="222"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76" name="Straight Connector 175">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77" name="Straight Connector 176">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Content Placeholder 4" descr="Diagram&#10;&#10;Description automatically generated">
            <a:extLst>
              <a:ext uri="{FF2B5EF4-FFF2-40B4-BE49-F238E27FC236}">
                <a16:creationId xmlns:a16="http://schemas.microsoft.com/office/drawing/2014/main" id="{FA79E62C-54CB-A5DF-2191-9F887D85CD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603" y="2385716"/>
            <a:ext cx="9010793" cy="3919694"/>
          </a:xfrm>
          <a:prstGeom prst="rect">
            <a:avLst/>
          </a:prstGeom>
        </p:spPr>
      </p:pic>
      <p:grpSp>
        <p:nvGrpSpPr>
          <p:cNvPr id="223"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24" name="Freeform: Shape 179">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1"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25" name="Freeform: Shape 182">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6" name="Freeform: Shape 183">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7" name="Freeform: Shape 184">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8" name="Freeform: Shape 185">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9" name="Freeform: Shape 186">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0" name="Freeform: Shape 187">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1" name="Freeform: Shape 188">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32" name="Freeform: Shape 181">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 name="Picture 5">
            <a:extLst>
              <a:ext uri="{FF2B5EF4-FFF2-40B4-BE49-F238E27FC236}">
                <a16:creationId xmlns:a16="http://schemas.microsoft.com/office/drawing/2014/main" id="{541AD3A2-D7F3-31BD-F143-857FE6F79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2683" y="0"/>
            <a:ext cx="2414225" cy="1176630"/>
          </a:xfrm>
          <a:prstGeom prst="rect">
            <a:avLst/>
          </a:prstGeom>
        </p:spPr>
      </p:pic>
    </p:spTree>
    <p:extLst>
      <p:ext uri="{BB962C8B-B14F-4D97-AF65-F5344CB8AC3E}">
        <p14:creationId xmlns:p14="http://schemas.microsoft.com/office/powerpoint/2010/main" val="1952070671"/>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34261D"/>
      </a:dk2>
      <a:lt2>
        <a:srgbClr val="E6E2E8"/>
      </a:lt2>
      <a:accent1>
        <a:srgbClr val="6DB146"/>
      </a:accent1>
      <a:accent2>
        <a:srgbClr val="93AB39"/>
      </a:accent2>
      <a:accent3>
        <a:srgbClr val="B69F47"/>
      </a:accent3>
      <a:accent4>
        <a:srgbClr val="B1683B"/>
      </a:accent4>
      <a:accent5>
        <a:srgbClr val="C34D51"/>
      </a:accent5>
      <a:accent6>
        <a:srgbClr val="B13B70"/>
      </a:accent6>
      <a:hlink>
        <a:srgbClr val="BF503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679</TotalTime>
  <Words>1333</Words>
  <Application>Microsoft Office PowerPoint</Application>
  <PresentationFormat>Widescreen</PresentationFormat>
  <Paragraphs>220</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Avenir Next LT Pro</vt:lpstr>
      <vt:lpstr>AvenirNext LT Pro Medium</vt:lpstr>
      <vt:lpstr>Cambria</vt:lpstr>
      <vt:lpstr>Posterama</vt:lpstr>
      <vt:lpstr>Times New Roman</vt:lpstr>
      <vt:lpstr>ExploreVTI</vt:lpstr>
      <vt:lpstr>Rancang Bangun Computer Vision pada Aplikasi Sistem Deteksi Pelanggar Lalu Lintas di Politeknik Negeri Jakarta </vt:lpstr>
      <vt:lpstr>Outline</vt:lpstr>
      <vt:lpstr>Latar Belakang</vt:lpstr>
      <vt:lpstr>Perumusan Masalah</vt:lpstr>
      <vt:lpstr>Tujuan </vt:lpstr>
      <vt:lpstr>Computer Vision</vt:lpstr>
      <vt:lpstr>Diagram Blok Sistem</vt:lpstr>
      <vt:lpstr>Diagram Blok Deteksi</vt:lpstr>
      <vt:lpstr>Flowchart Cara Kerja Aplikasi</vt:lpstr>
      <vt:lpstr>Flowchart Model deteksi Jenis Kendaraan</vt:lpstr>
      <vt:lpstr>Flowchart Model deteksi Penggunaan Helm</vt:lpstr>
      <vt:lpstr>Flowchart Model deteksi Pembacaan Plat Nomor</vt:lpstr>
      <vt:lpstr>Diagram Alur Model deteksi kecepatan para pengendara</vt:lpstr>
      <vt:lpstr>Realisasi dan Visualisasi Model </vt:lpstr>
      <vt:lpstr>Realisasi dan Visualisasi Model deteksi Jenis Kendaraan </vt:lpstr>
      <vt:lpstr>Realisasi dan Visualisasi Model deteksi Helm Pengendara </vt:lpstr>
      <vt:lpstr>Realisasi dan Visualisasi Model deteksi Plat Nomor Kendaraan </vt:lpstr>
      <vt:lpstr>Realisasi dan Visualisasi Model deteksi Kecepatan Kendaraan </vt:lpstr>
      <vt:lpstr>Prosedur Pengujian</vt:lpstr>
      <vt:lpstr>Penjambaran Pengujian setiap deteksi</vt:lpstr>
      <vt:lpstr>1. Deteksi Jenis Kendaraan </vt:lpstr>
      <vt:lpstr>1. Deteksi Jenis Kendaraan </vt:lpstr>
      <vt:lpstr>1. Deteksi Jenis Kendaraan </vt:lpstr>
      <vt:lpstr>1. Deteksi Jenis Kendaraan </vt:lpstr>
      <vt:lpstr>2. Deteksi Helm Pengendara </vt:lpstr>
      <vt:lpstr>2. Deteksi Helm Pengendara </vt:lpstr>
      <vt:lpstr>2. Deteksi Helm Pengendara </vt:lpstr>
      <vt:lpstr>2. Deteksi Helm Pengendara </vt:lpstr>
      <vt:lpstr>2. Deteksi Helm Pengendara </vt:lpstr>
      <vt:lpstr>3. Deteksi Plat nomor kendaraan </vt:lpstr>
      <vt:lpstr>3. Deteksi Plat nomor kendaraan</vt:lpstr>
      <vt:lpstr>3. Deteksi Plat nomor kendaraan</vt:lpstr>
      <vt:lpstr>4. Deteksi Kecepatan Kendaraan</vt:lpstr>
      <vt:lpstr>4. Deteksi Kecepatan Kendaraan</vt:lpstr>
      <vt:lpstr>4. Deteksi Kecepatan Kendaraan</vt:lpstr>
      <vt:lpstr>4. Deteksi Kecepatan Kendaraan</vt:lpstr>
      <vt:lpstr>4. Deteksi Kecepatan Kendaraan</vt:lpstr>
      <vt:lpstr>4. Deteksi Kecepatan Kendaraan</vt:lpstr>
      <vt:lpstr>4. Deteksi Kecepatan Kendaraan</vt:lpstr>
      <vt:lpstr>Kesimpulan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Rancang Bangun Computer Vision pada Aplikasi Sistem Deteksi Pelanggar Lalu Lintas di Politeknik Negeri Jakarta </dc:title>
  <dc:creator>Thareq Akbar</dc:creator>
  <cp:lastModifiedBy>Thareq Akbar</cp:lastModifiedBy>
  <cp:revision>2</cp:revision>
  <dcterms:created xsi:type="dcterms:W3CDTF">2022-08-15T11:02:19Z</dcterms:created>
  <dcterms:modified xsi:type="dcterms:W3CDTF">2022-08-16T05:57:09Z</dcterms:modified>
</cp:coreProperties>
</file>