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7AD1-59DC-4148-BC13-987BFC708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552C9-0B2D-4861-9122-4250D9E27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SOFTWARE CONSTRUCTION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7524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35E5-620E-4BBB-A064-11F7C91E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7DBE-63CF-4373-8666-EF236CA0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client /server application.</a:t>
            </a:r>
            <a:endParaRPr lang="en-PK" dirty="0"/>
          </a:p>
          <a:p>
            <a:r>
              <a:rPr lang="en-US" dirty="0"/>
              <a:t>A client can ask for only one file in one connection.</a:t>
            </a:r>
            <a:endParaRPr lang="en-PK" dirty="0"/>
          </a:p>
          <a:p>
            <a:r>
              <a:rPr lang="en-US" dirty="0"/>
              <a:t>The server can connect to multiple clients once it is run, using threads.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6744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0223-86DD-4AC7-A34D-C7913129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Concurrent Activities of our Project</a:t>
            </a:r>
            <a:br>
              <a:rPr lang="en-PK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E1D0-1F4C-40EB-9362-B93590B5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utilizes the concurrency by allowing multiple simultaneous connections at one time to the server. 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6790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F9C3-BA9D-4B57-93BC-C5221E95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Fundamental issues Faces in managing the changes in your project</a:t>
            </a:r>
            <a:br>
              <a:rPr lang="en-PK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7F25-EA31-473B-A310-B4EE4160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 when creating variables</a:t>
            </a:r>
            <a:endParaRPr lang="en-PK" dirty="0"/>
          </a:p>
          <a:p>
            <a:r>
              <a:rPr lang="en-US" dirty="0"/>
              <a:t>Possibility of a deadlock occurring when assigning resources to multiple clients at the same time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5524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8337-4B94-4F42-9182-E2BDF45D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Solution/Approaches used to handle those issues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4ED1-460A-43EB-8DFC-160D3413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Ensured that there are no global variables that are used without sleep/lock functionality.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432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C2B9-0B39-4477-AC02-305F629E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Refactoring and tuning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4517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AF36-2EE5-4E08-A8D2-8DB05B6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47114"/>
            <a:ext cx="9601200" cy="5220286"/>
          </a:xfrm>
        </p:spPr>
        <p:txBody>
          <a:bodyPr>
            <a:normAutofit/>
          </a:bodyPr>
          <a:lstStyle/>
          <a:p>
            <a:r>
              <a:rPr lang="en-US" dirty="0"/>
              <a:t>Declaring as class variables so we can use them in methods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Main method is performing 2 functions, i.e. connection setup and file receiving.</a:t>
            </a:r>
            <a:endParaRPr lang="en-PK" dirty="0"/>
          </a:p>
          <a:p>
            <a:r>
              <a:rPr lang="en-US" dirty="0"/>
              <a:t>A method ‘</a:t>
            </a:r>
            <a:r>
              <a:rPr lang="en-US" dirty="0" err="1"/>
              <a:t>startRecieving</a:t>
            </a:r>
            <a:r>
              <a:rPr lang="en-US" dirty="0"/>
              <a:t>’ is created to perform the file receiving and is called from main</a:t>
            </a:r>
            <a:endParaRPr lang="en-PK" dirty="0"/>
          </a:p>
          <a:p>
            <a:r>
              <a:rPr lang="en-US" dirty="0"/>
              <a:t>After creating method for receiving the try-catch in main method is not needed</a:t>
            </a:r>
            <a:endParaRPr lang="en-PK" dirty="0"/>
          </a:p>
          <a:p>
            <a:r>
              <a:rPr lang="en-US" dirty="0"/>
              <a:t>Variables declared as static to increase scope</a:t>
            </a:r>
            <a:endParaRPr lang="en-PK" dirty="0"/>
          </a:p>
          <a:p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09AE03-88B5-49CC-9AC0-E6777097D2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39" y="1113738"/>
            <a:ext cx="3937552" cy="711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8DA3E6-46A4-4D1E-8F96-CFECC3ECC1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090768"/>
            <a:ext cx="5943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7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16AD-DE66-4293-A858-73A9ADC7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919273"/>
            <a:ext cx="5072437" cy="4948127"/>
          </a:xfrm>
        </p:spPr>
        <p:txBody>
          <a:bodyPr>
            <a:normAutofit/>
          </a:bodyPr>
          <a:lstStyle/>
          <a:p>
            <a:r>
              <a:rPr lang="en-US" sz="1800" dirty="0"/>
              <a:t>Extra flush statements removed</a:t>
            </a:r>
            <a:endParaRPr lang="en-PK" sz="1800" dirty="0"/>
          </a:p>
          <a:p>
            <a:r>
              <a:rPr lang="en-US" sz="1800" dirty="0"/>
              <a:t>Variables to be renamed.</a:t>
            </a:r>
            <a:endParaRPr lang="en-PK" sz="1800" dirty="0"/>
          </a:p>
          <a:p>
            <a:r>
              <a:rPr lang="en-US" sz="1800" dirty="0"/>
              <a:t>Created a ‘</a:t>
            </a:r>
            <a:r>
              <a:rPr lang="en-US" sz="1800" dirty="0" err="1"/>
              <a:t>sendFile</a:t>
            </a:r>
            <a:r>
              <a:rPr lang="en-US" sz="1800" dirty="0"/>
              <a:t>’ method that would be called from main</a:t>
            </a:r>
            <a:endParaRPr lang="en-PK" sz="1800" dirty="0"/>
          </a:p>
          <a:p>
            <a:endParaRPr lang="en-PK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9D134-931D-41B9-9145-A9B39B74AB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1" y="2871099"/>
            <a:ext cx="5105445" cy="250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937185-67DE-4419-B947-A130E55AE4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47" y="919273"/>
            <a:ext cx="45148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873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Project </vt:lpstr>
      <vt:lpstr>Project Description</vt:lpstr>
      <vt:lpstr>Concurrent Activities of our Project </vt:lpstr>
      <vt:lpstr>Fundamental issues Faces in managing the changes in your project </vt:lpstr>
      <vt:lpstr>Solution/Approaches used to handle those issues</vt:lpstr>
      <vt:lpstr>Refactoring and tuning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Maarooshaa Asim</dc:creator>
  <cp:lastModifiedBy>Maarooshaa Asim</cp:lastModifiedBy>
  <cp:revision>1</cp:revision>
  <dcterms:created xsi:type="dcterms:W3CDTF">2019-06-11T05:50:59Z</dcterms:created>
  <dcterms:modified xsi:type="dcterms:W3CDTF">2019-06-11T05:53:04Z</dcterms:modified>
</cp:coreProperties>
</file>