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81" r:id="rId15"/>
    <p:sldId id="268" r:id="rId16"/>
    <p:sldId id="269" r:id="rId17"/>
    <p:sldId id="270" r:id="rId18"/>
    <p:sldId id="282" r:id="rId19"/>
    <p:sldId id="276" r:id="rId20"/>
    <p:sldId id="283" r:id="rId21"/>
    <p:sldId id="278" r:id="rId22"/>
    <p:sldId id="271" r:id="rId23"/>
    <p:sldId id="272" r:id="rId24"/>
    <p:sldId id="280"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055E9-9D01-4E74-A610-5CC96039EF0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1B45FE-CDAB-4941-BA92-BE3CF36AD685}">
      <dgm:prSet phldrT="[Text]"/>
      <dgm:spPr/>
      <dgm:t>
        <a:bodyPr/>
        <a:lstStyle/>
        <a:p>
          <a:r>
            <a:rPr lang="en-US" dirty="0" smtClean="0"/>
            <a:t>1. Online Buying and Selling Portal</a:t>
          </a:r>
          <a:endParaRPr lang="en-US" dirty="0"/>
        </a:p>
      </dgm:t>
    </dgm:pt>
    <dgm:pt modelId="{197B29B3-2435-4C8C-A07C-51A352AD7E91}" type="parTrans" cxnId="{F48919AB-13C1-46D3-A791-D98798AF7AC9}">
      <dgm:prSet/>
      <dgm:spPr/>
      <dgm:t>
        <a:bodyPr/>
        <a:lstStyle/>
        <a:p>
          <a:endParaRPr lang="en-US"/>
        </a:p>
      </dgm:t>
    </dgm:pt>
    <dgm:pt modelId="{8D8F8A92-E5A3-4450-B592-839DB25A44C6}" type="sibTrans" cxnId="{F48919AB-13C1-46D3-A791-D98798AF7AC9}">
      <dgm:prSet/>
      <dgm:spPr/>
      <dgm:t>
        <a:bodyPr/>
        <a:lstStyle/>
        <a:p>
          <a:endParaRPr lang="en-US"/>
        </a:p>
      </dgm:t>
    </dgm:pt>
    <dgm:pt modelId="{72A4FDCD-CAFC-4BEC-8CD9-94E0835311C4}">
      <dgm:prSet phldrT="[Text]"/>
      <dgm:spPr/>
      <dgm:t>
        <a:bodyPr/>
        <a:lstStyle/>
        <a:p>
          <a:r>
            <a:rPr lang="en-US" dirty="0" smtClean="0"/>
            <a:t>2. Subsidiary Details Collection</a:t>
          </a:r>
          <a:endParaRPr lang="en-US" dirty="0"/>
        </a:p>
      </dgm:t>
    </dgm:pt>
    <dgm:pt modelId="{80E38D72-B82D-415F-A4F9-4E619A7F75C2}" type="parTrans" cxnId="{027E287C-F27C-45B8-9379-990FC7EB4122}">
      <dgm:prSet/>
      <dgm:spPr/>
      <dgm:t>
        <a:bodyPr/>
        <a:lstStyle/>
        <a:p>
          <a:endParaRPr lang="en-US"/>
        </a:p>
      </dgm:t>
    </dgm:pt>
    <dgm:pt modelId="{24FAF4D2-CCDE-4976-92C2-4DCC582EFF55}" type="sibTrans" cxnId="{027E287C-F27C-45B8-9379-990FC7EB4122}">
      <dgm:prSet/>
      <dgm:spPr/>
      <dgm:t>
        <a:bodyPr/>
        <a:lstStyle/>
        <a:p>
          <a:endParaRPr lang="en-US"/>
        </a:p>
      </dgm:t>
    </dgm:pt>
    <dgm:pt modelId="{6D97CD77-A78A-40F7-AFA0-BAD783551B38}">
      <dgm:prSet phldrT="[Text]"/>
      <dgm:spPr/>
      <dgm:t>
        <a:bodyPr/>
        <a:lstStyle/>
        <a:p>
          <a:r>
            <a:rPr lang="en-US" dirty="0" smtClean="0"/>
            <a:t>3. Statistical Analysis</a:t>
          </a:r>
        </a:p>
      </dgm:t>
    </dgm:pt>
    <dgm:pt modelId="{18BA2D7B-157F-4D7E-B140-0D95F8156594}" type="parTrans" cxnId="{80F19F5A-8D67-40C4-89F3-A8C69369C40F}">
      <dgm:prSet/>
      <dgm:spPr/>
      <dgm:t>
        <a:bodyPr/>
        <a:lstStyle/>
        <a:p>
          <a:endParaRPr lang="en-US"/>
        </a:p>
      </dgm:t>
    </dgm:pt>
    <dgm:pt modelId="{932C2C98-1573-4834-BBE5-7B0B622138E2}" type="sibTrans" cxnId="{80F19F5A-8D67-40C4-89F3-A8C69369C40F}">
      <dgm:prSet/>
      <dgm:spPr/>
      <dgm:t>
        <a:bodyPr/>
        <a:lstStyle/>
        <a:p>
          <a:endParaRPr lang="en-US"/>
        </a:p>
      </dgm:t>
    </dgm:pt>
    <dgm:pt modelId="{1CB0A35C-6778-4CE5-BD4E-ECCE1343AA26}">
      <dgm:prSet/>
      <dgm:spPr/>
      <dgm:t>
        <a:bodyPr/>
        <a:lstStyle/>
        <a:p>
          <a:r>
            <a:rPr lang="en-US" dirty="0" smtClean="0"/>
            <a:t>4. Broadcast</a:t>
          </a:r>
          <a:endParaRPr lang="en-US" dirty="0"/>
        </a:p>
      </dgm:t>
    </dgm:pt>
    <dgm:pt modelId="{C7A18720-2463-4B73-BB30-65E50AD7D7B3}" type="parTrans" cxnId="{79D98DA2-46F0-4C79-B287-8D6F5053A69C}">
      <dgm:prSet/>
      <dgm:spPr/>
      <dgm:t>
        <a:bodyPr/>
        <a:lstStyle/>
        <a:p>
          <a:endParaRPr lang="en-US"/>
        </a:p>
      </dgm:t>
    </dgm:pt>
    <dgm:pt modelId="{5D56912B-49EB-4C1A-B058-59545A053897}" type="sibTrans" cxnId="{79D98DA2-46F0-4C79-B287-8D6F5053A69C}">
      <dgm:prSet/>
      <dgm:spPr/>
      <dgm:t>
        <a:bodyPr/>
        <a:lstStyle/>
        <a:p>
          <a:endParaRPr lang="en-US"/>
        </a:p>
      </dgm:t>
    </dgm:pt>
    <dgm:pt modelId="{8B4D3AF8-15D5-497E-98B6-F4072BCABCFC}">
      <dgm:prSet/>
      <dgm:spPr/>
      <dgm:t>
        <a:bodyPr/>
        <a:lstStyle/>
        <a:p>
          <a:r>
            <a:rPr lang="en-US" dirty="0" smtClean="0"/>
            <a:t>5 .Localization of App</a:t>
          </a:r>
          <a:endParaRPr lang="en-US" dirty="0"/>
        </a:p>
      </dgm:t>
    </dgm:pt>
    <dgm:pt modelId="{1B2BA46D-FEFC-426B-8407-0A52B291BD9F}" type="parTrans" cxnId="{03ECD40D-3245-4B0E-B584-0D62D8D1CDEA}">
      <dgm:prSet/>
      <dgm:spPr/>
      <dgm:t>
        <a:bodyPr/>
        <a:lstStyle/>
        <a:p>
          <a:endParaRPr lang="en-US"/>
        </a:p>
      </dgm:t>
    </dgm:pt>
    <dgm:pt modelId="{EA318574-9D13-44D4-9185-1EAD154FBB78}" type="sibTrans" cxnId="{03ECD40D-3245-4B0E-B584-0D62D8D1CDEA}">
      <dgm:prSet/>
      <dgm:spPr/>
      <dgm:t>
        <a:bodyPr/>
        <a:lstStyle/>
        <a:p>
          <a:endParaRPr lang="en-US"/>
        </a:p>
      </dgm:t>
    </dgm:pt>
    <dgm:pt modelId="{1AB346F0-C26B-443D-94ED-4B032021C2AB}">
      <dgm:prSet/>
      <dgm:spPr/>
      <dgm:t>
        <a:bodyPr/>
        <a:lstStyle/>
        <a:p>
          <a:r>
            <a:rPr lang="en-US" dirty="0" smtClean="0"/>
            <a:t>6. Speech Recognition</a:t>
          </a:r>
          <a:endParaRPr lang="en-US" dirty="0"/>
        </a:p>
      </dgm:t>
    </dgm:pt>
    <dgm:pt modelId="{2729E7C1-8E85-4E50-8873-D832FEADF0D5}" type="parTrans" cxnId="{535BADDB-A4BA-44EA-8193-A7519CA8DB8E}">
      <dgm:prSet/>
      <dgm:spPr/>
      <dgm:t>
        <a:bodyPr/>
        <a:lstStyle/>
        <a:p>
          <a:endParaRPr lang="en-IN"/>
        </a:p>
      </dgm:t>
    </dgm:pt>
    <dgm:pt modelId="{49724640-1E73-4283-92F1-CAE7EB19A558}" type="sibTrans" cxnId="{535BADDB-A4BA-44EA-8193-A7519CA8DB8E}">
      <dgm:prSet/>
      <dgm:spPr/>
      <dgm:t>
        <a:bodyPr/>
        <a:lstStyle/>
        <a:p>
          <a:endParaRPr lang="en-IN"/>
        </a:p>
      </dgm:t>
    </dgm:pt>
    <dgm:pt modelId="{60A20758-08E8-407B-A219-B5D659981A4D}" type="pres">
      <dgm:prSet presAssocID="{17C055E9-9D01-4E74-A610-5CC96039EF06}" presName="linear" presStyleCnt="0">
        <dgm:presLayoutVars>
          <dgm:dir/>
          <dgm:animLvl val="lvl"/>
          <dgm:resizeHandles val="exact"/>
        </dgm:presLayoutVars>
      </dgm:prSet>
      <dgm:spPr/>
      <dgm:t>
        <a:bodyPr/>
        <a:lstStyle/>
        <a:p>
          <a:endParaRPr lang="en-US"/>
        </a:p>
      </dgm:t>
    </dgm:pt>
    <dgm:pt modelId="{27D27B86-EC93-41C4-B292-03C857B2BCD4}" type="pres">
      <dgm:prSet presAssocID="{C71B45FE-CDAB-4941-BA92-BE3CF36AD685}" presName="parentLin" presStyleCnt="0"/>
      <dgm:spPr/>
    </dgm:pt>
    <dgm:pt modelId="{89E25554-5C6A-42A8-8A17-3A3D919D9702}" type="pres">
      <dgm:prSet presAssocID="{C71B45FE-CDAB-4941-BA92-BE3CF36AD685}" presName="parentLeftMargin" presStyleLbl="node1" presStyleIdx="0" presStyleCnt="6"/>
      <dgm:spPr/>
      <dgm:t>
        <a:bodyPr/>
        <a:lstStyle/>
        <a:p>
          <a:endParaRPr lang="en-US"/>
        </a:p>
      </dgm:t>
    </dgm:pt>
    <dgm:pt modelId="{04170B55-ABD8-4B9D-A22B-82041AD5B0AE}" type="pres">
      <dgm:prSet presAssocID="{C71B45FE-CDAB-4941-BA92-BE3CF36AD685}" presName="parentText" presStyleLbl="node1" presStyleIdx="0" presStyleCnt="6">
        <dgm:presLayoutVars>
          <dgm:chMax val="0"/>
          <dgm:bulletEnabled val="1"/>
        </dgm:presLayoutVars>
      </dgm:prSet>
      <dgm:spPr/>
      <dgm:t>
        <a:bodyPr/>
        <a:lstStyle/>
        <a:p>
          <a:endParaRPr lang="en-US"/>
        </a:p>
      </dgm:t>
    </dgm:pt>
    <dgm:pt modelId="{1119B7DC-7244-44C6-924C-A913D41C2484}" type="pres">
      <dgm:prSet presAssocID="{C71B45FE-CDAB-4941-BA92-BE3CF36AD685}" presName="negativeSpace" presStyleCnt="0"/>
      <dgm:spPr/>
    </dgm:pt>
    <dgm:pt modelId="{A9C0327C-B9E4-4388-AA7E-B9DCAD281EA1}" type="pres">
      <dgm:prSet presAssocID="{C71B45FE-CDAB-4941-BA92-BE3CF36AD685}" presName="childText" presStyleLbl="conFgAcc1" presStyleIdx="0" presStyleCnt="6">
        <dgm:presLayoutVars>
          <dgm:bulletEnabled val="1"/>
        </dgm:presLayoutVars>
      </dgm:prSet>
      <dgm:spPr/>
    </dgm:pt>
    <dgm:pt modelId="{D57E3719-970F-43BD-BC82-A52757FB172A}" type="pres">
      <dgm:prSet presAssocID="{8D8F8A92-E5A3-4450-B592-839DB25A44C6}" presName="spaceBetweenRectangles" presStyleCnt="0"/>
      <dgm:spPr/>
    </dgm:pt>
    <dgm:pt modelId="{B08A8B8A-9F5A-4A28-85B4-35D511C927A0}" type="pres">
      <dgm:prSet presAssocID="{72A4FDCD-CAFC-4BEC-8CD9-94E0835311C4}" presName="parentLin" presStyleCnt="0"/>
      <dgm:spPr/>
    </dgm:pt>
    <dgm:pt modelId="{2196F193-F3DF-4263-9E99-272FCA95F101}" type="pres">
      <dgm:prSet presAssocID="{72A4FDCD-CAFC-4BEC-8CD9-94E0835311C4}" presName="parentLeftMargin" presStyleLbl="node1" presStyleIdx="0" presStyleCnt="6"/>
      <dgm:spPr/>
      <dgm:t>
        <a:bodyPr/>
        <a:lstStyle/>
        <a:p>
          <a:endParaRPr lang="en-US"/>
        </a:p>
      </dgm:t>
    </dgm:pt>
    <dgm:pt modelId="{C13F7B23-5F3F-485E-8E04-AE37DA56E83D}" type="pres">
      <dgm:prSet presAssocID="{72A4FDCD-CAFC-4BEC-8CD9-94E0835311C4}" presName="parentText" presStyleLbl="node1" presStyleIdx="1" presStyleCnt="6">
        <dgm:presLayoutVars>
          <dgm:chMax val="0"/>
          <dgm:bulletEnabled val="1"/>
        </dgm:presLayoutVars>
      </dgm:prSet>
      <dgm:spPr/>
      <dgm:t>
        <a:bodyPr/>
        <a:lstStyle/>
        <a:p>
          <a:endParaRPr lang="en-US"/>
        </a:p>
      </dgm:t>
    </dgm:pt>
    <dgm:pt modelId="{EA2E324E-845A-47A6-A174-2D933B05DC57}" type="pres">
      <dgm:prSet presAssocID="{72A4FDCD-CAFC-4BEC-8CD9-94E0835311C4}" presName="negativeSpace" presStyleCnt="0"/>
      <dgm:spPr/>
    </dgm:pt>
    <dgm:pt modelId="{910A6E1E-6F7A-4AF9-B549-8CBDCBF28DB7}" type="pres">
      <dgm:prSet presAssocID="{72A4FDCD-CAFC-4BEC-8CD9-94E0835311C4}" presName="childText" presStyleLbl="conFgAcc1" presStyleIdx="1" presStyleCnt="6">
        <dgm:presLayoutVars>
          <dgm:bulletEnabled val="1"/>
        </dgm:presLayoutVars>
      </dgm:prSet>
      <dgm:spPr/>
    </dgm:pt>
    <dgm:pt modelId="{8D1B2493-A6B5-4D97-8B92-21F2DCE5F349}" type="pres">
      <dgm:prSet presAssocID="{24FAF4D2-CCDE-4976-92C2-4DCC582EFF55}" presName="spaceBetweenRectangles" presStyleCnt="0"/>
      <dgm:spPr/>
    </dgm:pt>
    <dgm:pt modelId="{A352EFB6-CD12-4D08-8273-54D32FD75D53}" type="pres">
      <dgm:prSet presAssocID="{6D97CD77-A78A-40F7-AFA0-BAD783551B38}" presName="parentLin" presStyleCnt="0"/>
      <dgm:spPr/>
    </dgm:pt>
    <dgm:pt modelId="{63D28365-CE35-4C50-A100-A2ED3B0D91C1}" type="pres">
      <dgm:prSet presAssocID="{6D97CD77-A78A-40F7-AFA0-BAD783551B38}" presName="parentLeftMargin" presStyleLbl="node1" presStyleIdx="1" presStyleCnt="6"/>
      <dgm:spPr/>
      <dgm:t>
        <a:bodyPr/>
        <a:lstStyle/>
        <a:p>
          <a:endParaRPr lang="en-US"/>
        </a:p>
      </dgm:t>
    </dgm:pt>
    <dgm:pt modelId="{5202E273-5D79-4AE2-9774-C85324FD8002}" type="pres">
      <dgm:prSet presAssocID="{6D97CD77-A78A-40F7-AFA0-BAD783551B38}" presName="parentText" presStyleLbl="node1" presStyleIdx="2" presStyleCnt="6">
        <dgm:presLayoutVars>
          <dgm:chMax val="0"/>
          <dgm:bulletEnabled val="1"/>
        </dgm:presLayoutVars>
      </dgm:prSet>
      <dgm:spPr/>
      <dgm:t>
        <a:bodyPr/>
        <a:lstStyle/>
        <a:p>
          <a:endParaRPr lang="en-US"/>
        </a:p>
      </dgm:t>
    </dgm:pt>
    <dgm:pt modelId="{CC3F1446-CF89-4953-B119-C4F8E05450E7}" type="pres">
      <dgm:prSet presAssocID="{6D97CD77-A78A-40F7-AFA0-BAD783551B38}" presName="negativeSpace" presStyleCnt="0"/>
      <dgm:spPr/>
    </dgm:pt>
    <dgm:pt modelId="{2B66B798-CA5F-4A7D-A8EB-865E41B11D38}" type="pres">
      <dgm:prSet presAssocID="{6D97CD77-A78A-40F7-AFA0-BAD783551B38}" presName="childText" presStyleLbl="conFgAcc1" presStyleIdx="2" presStyleCnt="6">
        <dgm:presLayoutVars>
          <dgm:bulletEnabled val="1"/>
        </dgm:presLayoutVars>
      </dgm:prSet>
      <dgm:spPr/>
      <dgm:t>
        <a:bodyPr/>
        <a:lstStyle/>
        <a:p>
          <a:endParaRPr lang="en-US"/>
        </a:p>
      </dgm:t>
    </dgm:pt>
    <dgm:pt modelId="{1E71F89D-2848-4D0B-A758-4DEB87569506}" type="pres">
      <dgm:prSet presAssocID="{932C2C98-1573-4834-BBE5-7B0B622138E2}" presName="spaceBetweenRectangles" presStyleCnt="0"/>
      <dgm:spPr/>
    </dgm:pt>
    <dgm:pt modelId="{2E373348-E78E-4C35-93C7-4B0ADE04C60A}" type="pres">
      <dgm:prSet presAssocID="{1CB0A35C-6778-4CE5-BD4E-ECCE1343AA26}" presName="parentLin" presStyleCnt="0"/>
      <dgm:spPr/>
    </dgm:pt>
    <dgm:pt modelId="{19B4A3A3-2B8D-4B2B-9BBF-7F42C05EA237}" type="pres">
      <dgm:prSet presAssocID="{1CB0A35C-6778-4CE5-BD4E-ECCE1343AA26}" presName="parentLeftMargin" presStyleLbl="node1" presStyleIdx="2" presStyleCnt="6"/>
      <dgm:spPr/>
      <dgm:t>
        <a:bodyPr/>
        <a:lstStyle/>
        <a:p>
          <a:endParaRPr lang="en-US"/>
        </a:p>
      </dgm:t>
    </dgm:pt>
    <dgm:pt modelId="{66798F08-6B3D-4756-9B88-2C90B269C27D}" type="pres">
      <dgm:prSet presAssocID="{1CB0A35C-6778-4CE5-BD4E-ECCE1343AA26}" presName="parentText" presStyleLbl="node1" presStyleIdx="3" presStyleCnt="6">
        <dgm:presLayoutVars>
          <dgm:chMax val="0"/>
          <dgm:bulletEnabled val="1"/>
        </dgm:presLayoutVars>
      </dgm:prSet>
      <dgm:spPr/>
      <dgm:t>
        <a:bodyPr/>
        <a:lstStyle/>
        <a:p>
          <a:endParaRPr lang="en-US"/>
        </a:p>
      </dgm:t>
    </dgm:pt>
    <dgm:pt modelId="{19F9BCFE-D3E5-4671-9A56-C7F7A2F40F4A}" type="pres">
      <dgm:prSet presAssocID="{1CB0A35C-6778-4CE5-BD4E-ECCE1343AA26}" presName="negativeSpace" presStyleCnt="0"/>
      <dgm:spPr/>
    </dgm:pt>
    <dgm:pt modelId="{7FFC358B-016C-46E0-A2DC-B9A073C9E32A}" type="pres">
      <dgm:prSet presAssocID="{1CB0A35C-6778-4CE5-BD4E-ECCE1343AA26}" presName="childText" presStyleLbl="conFgAcc1" presStyleIdx="3" presStyleCnt="6">
        <dgm:presLayoutVars>
          <dgm:bulletEnabled val="1"/>
        </dgm:presLayoutVars>
      </dgm:prSet>
      <dgm:spPr/>
    </dgm:pt>
    <dgm:pt modelId="{B05F953C-8ED0-4F29-A82B-9E2A132E0C17}" type="pres">
      <dgm:prSet presAssocID="{5D56912B-49EB-4C1A-B058-59545A053897}" presName="spaceBetweenRectangles" presStyleCnt="0"/>
      <dgm:spPr/>
    </dgm:pt>
    <dgm:pt modelId="{44CE51CD-69D6-46E6-BC48-D9166AEE1F69}" type="pres">
      <dgm:prSet presAssocID="{8B4D3AF8-15D5-497E-98B6-F4072BCABCFC}" presName="parentLin" presStyleCnt="0"/>
      <dgm:spPr/>
    </dgm:pt>
    <dgm:pt modelId="{86DCFC38-A048-4193-A46D-59204369AE17}" type="pres">
      <dgm:prSet presAssocID="{8B4D3AF8-15D5-497E-98B6-F4072BCABCFC}" presName="parentLeftMargin" presStyleLbl="node1" presStyleIdx="3" presStyleCnt="6"/>
      <dgm:spPr/>
      <dgm:t>
        <a:bodyPr/>
        <a:lstStyle/>
        <a:p>
          <a:endParaRPr lang="en-US"/>
        </a:p>
      </dgm:t>
    </dgm:pt>
    <dgm:pt modelId="{8FF7A8BB-2A35-49EA-BDEF-F3BC6D5C381E}" type="pres">
      <dgm:prSet presAssocID="{8B4D3AF8-15D5-497E-98B6-F4072BCABCFC}" presName="parentText" presStyleLbl="node1" presStyleIdx="4" presStyleCnt="6">
        <dgm:presLayoutVars>
          <dgm:chMax val="0"/>
          <dgm:bulletEnabled val="1"/>
        </dgm:presLayoutVars>
      </dgm:prSet>
      <dgm:spPr/>
      <dgm:t>
        <a:bodyPr/>
        <a:lstStyle/>
        <a:p>
          <a:endParaRPr lang="en-US"/>
        </a:p>
      </dgm:t>
    </dgm:pt>
    <dgm:pt modelId="{12AF5A33-4CE7-4188-954F-F8A3E4C6BD4F}" type="pres">
      <dgm:prSet presAssocID="{8B4D3AF8-15D5-497E-98B6-F4072BCABCFC}" presName="negativeSpace" presStyleCnt="0"/>
      <dgm:spPr/>
    </dgm:pt>
    <dgm:pt modelId="{DBC037B7-1429-413B-95B6-715A8D2B0B91}" type="pres">
      <dgm:prSet presAssocID="{8B4D3AF8-15D5-497E-98B6-F4072BCABCFC}" presName="childText" presStyleLbl="conFgAcc1" presStyleIdx="4" presStyleCnt="6">
        <dgm:presLayoutVars>
          <dgm:bulletEnabled val="1"/>
        </dgm:presLayoutVars>
      </dgm:prSet>
      <dgm:spPr/>
    </dgm:pt>
    <dgm:pt modelId="{5E22A579-D0A8-4BEA-B60E-837AE971A146}" type="pres">
      <dgm:prSet presAssocID="{EA318574-9D13-44D4-9185-1EAD154FBB78}" presName="spaceBetweenRectangles" presStyleCnt="0"/>
      <dgm:spPr/>
    </dgm:pt>
    <dgm:pt modelId="{D7E88292-8466-41A7-9C43-4391D170F10F}" type="pres">
      <dgm:prSet presAssocID="{1AB346F0-C26B-443D-94ED-4B032021C2AB}" presName="parentLin" presStyleCnt="0"/>
      <dgm:spPr/>
    </dgm:pt>
    <dgm:pt modelId="{D99D7C8B-1666-403B-B168-530745D52BFE}" type="pres">
      <dgm:prSet presAssocID="{1AB346F0-C26B-443D-94ED-4B032021C2AB}" presName="parentLeftMargin" presStyleLbl="node1" presStyleIdx="4" presStyleCnt="6"/>
      <dgm:spPr/>
      <dgm:t>
        <a:bodyPr/>
        <a:lstStyle/>
        <a:p>
          <a:endParaRPr lang="en-IN"/>
        </a:p>
      </dgm:t>
    </dgm:pt>
    <dgm:pt modelId="{20FAB594-0EAD-44D9-93DF-A633F99FF7F5}" type="pres">
      <dgm:prSet presAssocID="{1AB346F0-C26B-443D-94ED-4B032021C2AB}" presName="parentText" presStyleLbl="node1" presStyleIdx="5" presStyleCnt="6">
        <dgm:presLayoutVars>
          <dgm:chMax val="0"/>
          <dgm:bulletEnabled val="1"/>
        </dgm:presLayoutVars>
      </dgm:prSet>
      <dgm:spPr/>
      <dgm:t>
        <a:bodyPr/>
        <a:lstStyle/>
        <a:p>
          <a:endParaRPr lang="en-IN"/>
        </a:p>
      </dgm:t>
    </dgm:pt>
    <dgm:pt modelId="{CA48865E-3810-49DF-86CC-1AE9C5C78C69}" type="pres">
      <dgm:prSet presAssocID="{1AB346F0-C26B-443D-94ED-4B032021C2AB}" presName="negativeSpace" presStyleCnt="0"/>
      <dgm:spPr/>
    </dgm:pt>
    <dgm:pt modelId="{B5FE36B1-6EAF-473A-A650-C5F203FFBCF0}" type="pres">
      <dgm:prSet presAssocID="{1AB346F0-C26B-443D-94ED-4B032021C2AB}" presName="childText" presStyleLbl="conFgAcc1" presStyleIdx="5" presStyleCnt="6">
        <dgm:presLayoutVars>
          <dgm:bulletEnabled val="1"/>
        </dgm:presLayoutVars>
      </dgm:prSet>
      <dgm:spPr/>
    </dgm:pt>
  </dgm:ptLst>
  <dgm:cxnLst>
    <dgm:cxn modelId="{03ECD40D-3245-4B0E-B584-0D62D8D1CDEA}" srcId="{17C055E9-9D01-4E74-A610-5CC96039EF06}" destId="{8B4D3AF8-15D5-497E-98B6-F4072BCABCFC}" srcOrd="4" destOrd="0" parTransId="{1B2BA46D-FEFC-426B-8407-0A52B291BD9F}" sibTransId="{EA318574-9D13-44D4-9185-1EAD154FBB78}"/>
    <dgm:cxn modelId="{82DEBA87-6210-4ED9-8DFE-E45B736B00CA}" type="presOf" srcId="{1CB0A35C-6778-4CE5-BD4E-ECCE1343AA26}" destId="{19B4A3A3-2B8D-4B2B-9BBF-7F42C05EA237}" srcOrd="0" destOrd="0" presId="urn:microsoft.com/office/officeart/2005/8/layout/list1"/>
    <dgm:cxn modelId="{2DA8359E-8E1A-4A0F-97C1-E22B296775AE}" type="presOf" srcId="{1AB346F0-C26B-443D-94ED-4B032021C2AB}" destId="{D99D7C8B-1666-403B-B168-530745D52BFE}" srcOrd="0" destOrd="0" presId="urn:microsoft.com/office/officeart/2005/8/layout/list1"/>
    <dgm:cxn modelId="{C6E44C38-0144-4779-898F-ABF7D6602E8B}" type="presOf" srcId="{1CB0A35C-6778-4CE5-BD4E-ECCE1343AA26}" destId="{66798F08-6B3D-4756-9B88-2C90B269C27D}" srcOrd="1" destOrd="0" presId="urn:microsoft.com/office/officeart/2005/8/layout/list1"/>
    <dgm:cxn modelId="{33CC268C-5265-45FD-B1CB-8EACFA6105DB}" type="presOf" srcId="{6D97CD77-A78A-40F7-AFA0-BAD783551B38}" destId="{5202E273-5D79-4AE2-9774-C85324FD8002}" srcOrd="1" destOrd="0" presId="urn:microsoft.com/office/officeart/2005/8/layout/list1"/>
    <dgm:cxn modelId="{B8B43A11-BBD2-4DC2-91C7-525B6106F83A}" type="presOf" srcId="{17C055E9-9D01-4E74-A610-5CC96039EF06}" destId="{60A20758-08E8-407B-A219-B5D659981A4D}" srcOrd="0" destOrd="0" presId="urn:microsoft.com/office/officeart/2005/8/layout/list1"/>
    <dgm:cxn modelId="{80F19F5A-8D67-40C4-89F3-A8C69369C40F}" srcId="{17C055E9-9D01-4E74-A610-5CC96039EF06}" destId="{6D97CD77-A78A-40F7-AFA0-BAD783551B38}" srcOrd="2" destOrd="0" parTransId="{18BA2D7B-157F-4D7E-B140-0D95F8156594}" sibTransId="{932C2C98-1573-4834-BBE5-7B0B622138E2}"/>
    <dgm:cxn modelId="{ADB4993A-9C33-46AD-85F5-A4C40849D3FD}" type="presOf" srcId="{8B4D3AF8-15D5-497E-98B6-F4072BCABCFC}" destId="{86DCFC38-A048-4193-A46D-59204369AE17}" srcOrd="0" destOrd="0" presId="urn:microsoft.com/office/officeart/2005/8/layout/list1"/>
    <dgm:cxn modelId="{D94C8068-5C4A-4CBC-8BF9-D85AF8E2CE54}" type="presOf" srcId="{72A4FDCD-CAFC-4BEC-8CD9-94E0835311C4}" destId="{2196F193-F3DF-4263-9E99-272FCA95F101}" srcOrd="0" destOrd="0" presId="urn:microsoft.com/office/officeart/2005/8/layout/list1"/>
    <dgm:cxn modelId="{535BADDB-A4BA-44EA-8193-A7519CA8DB8E}" srcId="{17C055E9-9D01-4E74-A610-5CC96039EF06}" destId="{1AB346F0-C26B-443D-94ED-4B032021C2AB}" srcOrd="5" destOrd="0" parTransId="{2729E7C1-8E85-4E50-8873-D832FEADF0D5}" sibTransId="{49724640-1E73-4283-92F1-CAE7EB19A558}"/>
    <dgm:cxn modelId="{F48919AB-13C1-46D3-A791-D98798AF7AC9}" srcId="{17C055E9-9D01-4E74-A610-5CC96039EF06}" destId="{C71B45FE-CDAB-4941-BA92-BE3CF36AD685}" srcOrd="0" destOrd="0" parTransId="{197B29B3-2435-4C8C-A07C-51A352AD7E91}" sibTransId="{8D8F8A92-E5A3-4450-B592-839DB25A44C6}"/>
    <dgm:cxn modelId="{449A0762-1977-4724-BE68-4B9F0A3832F6}" type="presOf" srcId="{6D97CD77-A78A-40F7-AFA0-BAD783551B38}" destId="{63D28365-CE35-4C50-A100-A2ED3B0D91C1}" srcOrd="0" destOrd="0" presId="urn:microsoft.com/office/officeart/2005/8/layout/list1"/>
    <dgm:cxn modelId="{79D98DA2-46F0-4C79-B287-8D6F5053A69C}" srcId="{17C055E9-9D01-4E74-A610-5CC96039EF06}" destId="{1CB0A35C-6778-4CE5-BD4E-ECCE1343AA26}" srcOrd="3" destOrd="0" parTransId="{C7A18720-2463-4B73-BB30-65E50AD7D7B3}" sibTransId="{5D56912B-49EB-4C1A-B058-59545A053897}"/>
    <dgm:cxn modelId="{5CEF4886-FE32-4A28-982B-BC0A99CFC46C}" type="presOf" srcId="{1AB346F0-C26B-443D-94ED-4B032021C2AB}" destId="{20FAB594-0EAD-44D9-93DF-A633F99FF7F5}" srcOrd="1" destOrd="0" presId="urn:microsoft.com/office/officeart/2005/8/layout/list1"/>
    <dgm:cxn modelId="{6DEF6B84-8410-49D9-BAEB-8826B06D35BF}" type="presOf" srcId="{C71B45FE-CDAB-4941-BA92-BE3CF36AD685}" destId="{89E25554-5C6A-42A8-8A17-3A3D919D9702}" srcOrd="0" destOrd="0" presId="urn:microsoft.com/office/officeart/2005/8/layout/list1"/>
    <dgm:cxn modelId="{89AA29CC-5E2A-405B-8608-047503E2C10F}" type="presOf" srcId="{8B4D3AF8-15D5-497E-98B6-F4072BCABCFC}" destId="{8FF7A8BB-2A35-49EA-BDEF-F3BC6D5C381E}" srcOrd="1" destOrd="0" presId="urn:microsoft.com/office/officeart/2005/8/layout/list1"/>
    <dgm:cxn modelId="{DD914E42-0A77-4881-909B-C29C43D2094B}" type="presOf" srcId="{72A4FDCD-CAFC-4BEC-8CD9-94E0835311C4}" destId="{C13F7B23-5F3F-485E-8E04-AE37DA56E83D}" srcOrd="1" destOrd="0" presId="urn:microsoft.com/office/officeart/2005/8/layout/list1"/>
    <dgm:cxn modelId="{E21F27EE-33E5-4B9F-9217-92D7A8A54C32}" type="presOf" srcId="{C71B45FE-CDAB-4941-BA92-BE3CF36AD685}" destId="{04170B55-ABD8-4B9D-A22B-82041AD5B0AE}" srcOrd="1" destOrd="0" presId="urn:microsoft.com/office/officeart/2005/8/layout/list1"/>
    <dgm:cxn modelId="{027E287C-F27C-45B8-9379-990FC7EB4122}" srcId="{17C055E9-9D01-4E74-A610-5CC96039EF06}" destId="{72A4FDCD-CAFC-4BEC-8CD9-94E0835311C4}" srcOrd="1" destOrd="0" parTransId="{80E38D72-B82D-415F-A4F9-4E619A7F75C2}" sibTransId="{24FAF4D2-CCDE-4976-92C2-4DCC582EFF55}"/>
    <dgm:cxn modelId="{779AF1D6-BDFA-4F9B-98BA-2870845C0C43}" type="presParOf" srcId="{60A20758-08E8-407B-A219-B5D659981A4D}" destId="{27D27B86-EC93-41C4-B292-03C857B2BCD4}" srcOrd="0" destOrd="0" presId="urn:microsoft.com/office/officeart/2005/8/layout/list1"/>
    <dgm:cxn modelId="{1EC1D3E8-338B-46E1-B651-FF34D1CAC1AF}" type="presParOf" srcId="{27D27B86-EC93-41C4-B292-03C857B2BCD4}" destId="{89E25554-5C6A-42A8-8A17-3A3D919D9702}" srcOrd="0" destOrd="0" presId="urn:microsoft.com/office/officeart/2005/8/layout/list1"/>
    <dgm:cxn modelId="{5F0C9D6D-7F3C-403B-89A3-F352B7B1545B}" type="presParOf" srcId="{27D27B86-EC93-41C4-B292-03C857B2BCD4}" destId="{04170B55-ABD8-4B9D-A22B-82041AD5B0AE}" srcOrd="1" destOrd="0" presId="urn:microsoft.com/office/officeart/2005/8/layout/list1"/>
    <dgm:cxn modelId="{0D20CA1B-2166-4AA0-92F7-064718873016}" type="presParOf" srcId="{60A20758-08E8-407B-A219-B5D659981A4D}" destId="{1119B7DC-7244-44C6-924C-A913D41C2484}" srcOrd="1" destOrd="0" presId="urn:microsoft.com/office/officeart/2005/8/layout/list1"/>
    <dgm:cxn modelId="{3243169C-4324-4306-A588-70FCD3F612E0}" type="presParOf" srcId="{60A20758-08E8-407B-A219-B5D659981A4D}" destId="{A9C0327C-B9E4-4388-AA7E-B9DCAD281EA1}" srcOrd="2" destOrd="0" presId="urn:microsoft.com/office/officeart/2005/8/layout/list1"/>
    <dgm:cxn modelId="{486DEBC6-D3BE-4CBE-8A97-7108E18719AE}" type="presParOf" srcId="{60A20758-08E8-407B-A219-B5D659981A4D}" destId="{D57E3719-970F-43BD-BC82-A52757FB172A}" srcOrd="3" destOrd="0" presId="urn:microsoft.com/office/officeart/2005/8/layout/list1"/>
    <dgm:cxn modelId="{32789603-D6F2-4767-AE74-B4451F1B5296}" type="presParOf" srcId="{60A20758-08E8-407B-A219-B5D659981A4D}" destId="{B08A8B8A-9F5A-4A28-85B4-35D511C927A0}" srcOrd="4" destOrd="0" presId="urn:microsoft.com/office/officeart/2005/8/layout/list1"/>
    <dgm:cxn modelId="{A339E25D-E453-4D20-B442-C6A2C2532BF0}" type="presParOf" srcId="{B08A8B8A-9F5A-4A28-85B4-35D511C927A0}" destId="{2196F193-F3DF-4263-9E99-272FCA95F101}" srcOrd="0" destOrd="0" presId="urn:microsoft.com/office/officeart/2005/8/layout/list1"/>
    <dgm:cxn modelId="{8B363123-A141-4EA4-870E-6FCC48BA5BA0}" type="presParOf" srcId="{B08A8B8A-9F5A-4A28-85B4-35D511C927A0}" destId="{C13F7B23-5F3F-485E-8E04-AE37DA56E83D}" srcOrd="1" destOrd="0" presId="urn:microsoft.com/office/officeart/2005/8/layout/list1"/>
    <dgm:cxn modelId="{E9AAC161-BF8D-41B1-8C06-994D195C2EA9}" type="presParOf" srcId="{60A20758-08E8-407B-A219-B5D659981A4D}" destId="{EA2E324E-845A-47A6-A174-2D933B05DC57}" srcOrd="5" destOrd="0" presId="urn:microsoft.com/office/officeart/2005/8/layout/list1"/>
    <dgm:cxn modelId="{A4785843-F4C8-47B6-841D-0C240EF3A4BB}" type="presParOf" srcId="{60A20758-08E8-407B-A219-B5D659981A4D}" destId="{910A6E1E-6F7A-4AF9-B549-8CBDCBF28DB7}" srcOrd="6" destOrd="0" presId="urn:microsoft.com/office/officeart/2005/8/layout/list1"/>
    <dgm:cxn modelId="{462D8F01-8AEC-4271-8A01-CD95B6A51BCF}" type="presParOf" srcId="{60A20758-08E8-407B-A219-B5D659981A4D}" destId="{8D1B2493-A6B5-4D97-8B92-21F2DCE5F349}" srcOrd="7" destOrd="0" presId="urn:microsoft.com/office/officeart/2005/8/layout/list1"/>
    <dgm:cxn modelId="{1079A4EE-8C78-4843-9AA2-9112ADE0412E}" type="presParOf" srcId="{60A20758-08E8-407B-A219-B5D659981A4D}" destId="{A352EFB6-CD12-4D08-8273-54D32FD75D53}" srcOrd="8" destOrd="0" presId="urn:microsoft.com/office/officeart/2005/8/layout/list1"/>
    <dgm:cxn modelId="{CD7C0849-642B-4D9E-A4B4-3FD584D38A1D}" type="presParOf" srcId="{A352EFB6-CD12-4D08-8273-54D32FD75D53}" destId="{63D28365-CE35-4C50-A100-A2ED3B0D91C1}" srcOrd="0" destOrd="0" presId="urn:microsoft.com/office/officeart/2005/8/layout/list1"/>
    <dgm:cxn modelId="{07F0DE4F-BE7A-4D39-8CD8-CD38195BA3D1}" type="presParOf" srcId="{A352EFB6-CD12-4D08-8273-54D32FD75D53}" destId="{5202E273-5D79-4AE2-9774-C85324FD8002}" srcOrd="1" destOrd="0" presId="urn:microsoft.com/office/officeart/2005/8/layout/list1"/>
    <dgm:cxn modelId="{3F42BBF2-F2BD-403A-92DF-E4A1B4A9906B}" type="presParOf" srcId="{60A20758-08E8-407B-A219-B5D659981A4D}" destId="{CC3F1446-CF89-4953-B119-C4F8E05450E7}" srcOrd="9" destOrd="0" presId="urn:microsoft.com/office/officeart/2005/8/layout/list1"/>
    <dgm:cxn modelId="{2B85A980-8705-40E4-8F53-6C81E7923621}" type="presParOf" srcId="{60A20758-08E8-407B-A219-B5D659981A4D}" destId="{2B66B798-CA5F-4A7D-A8EB-865E41B11D38}" srcOrd="10" destOrd="0" presId="urn:microsoft.com/office/officeart/2005/8/layout/list1"/>
    <dgm:cxn modelId="{642E1510-480A-4345-9CBA-8079C357E97A}" type="presParOf" srcId="{60A20758-08E8-407B-A219-B5D659981A4D}" destId="{1E71F89D-2848-4D0B-A758-4DEB87569506}" srcOrd="11" destOrd="0" presId="urn:microsoft.com/office/officeart/2005/8/layout/list1"/>
    <dgm:cxn modelId="{BFF7DAFA-7E9E-4BE3-B316-6E13E18C321F}" type="presParOf" srcId="{60A20758-08E8-407B-A219-B5D659981A4D}" destId="{2E373348-E78E-4C35-93C7-4B0ADE04C60A}" srcOrd="12" destOrd="0" presId="urn:microsoft.com/office/officeart/2005/8/layout/list1"/>
    <dgm:cxn modelId="{273C7D2F-7186-4521-9573-55A15926459C}" type="presParOf" srcId="{2E373348-E78E-4C35-93C7-4B0ADE04C60A}" destId="{19B4A3A3-2B8D-4B2B-9BBF-7F42C05EA237}" srcOrd="0" destOrd="0" presId="urn:microsoft.com/office/officeart/2005/8/layout/list1"/>
    <dgm:cxn modelId="{F9D49689-45F3-43C0-AEB0-08FF18669663}" type="presParOf" srcId="{2E373348-E78E-4C35-93C7-4B0ADE04C60A}" destId="{66798F08-6B3D-4756-9B88-2C90B269C27D}" srcOrd="1" destOrd="0" presId="urn:microsoft.com/office/officeart/2005/8/layout/list1"/>
    <dgm:cxn modelId="{C31733B9-F80F-4D39-AFAA-A5E7DEF59238}" type="presParOf" srcId="{60A20758-08E8-407B-A219-B5D659981A4D}" destId="{19F9BCFE-D3E5-4671-9A56-C7F7A2F40F4A}" srcOrd="13" destOrd="0" presId="urn:microsoft.com/office/officeart/2005/8/layout/list1"/>
    <dgm:cxn modelId="{3A243099-55D5-4BD5-BC50-4ED5370C9D2F}" type="presParOf" srcId="{60A20758-08E8-407B-A219-B5D659981A4D}" destId="{7FFC358B-016C-46E0-A2DC-B9A073C9E32A}" srcOrd="14" destOrd="0" presId="urn:microsoft.com/office/officeart/2005/8/layout/list1"/>
    <dgm:cxn modelId="{45A45252-D2B9-4030-9013-621B4209203F}" type="presParOf" srcId="{60A20758-08E8-407B-A219-B5D659981A4D}" destId="{B05F953C-8ED0-4F29-A82B-9E2A132E0C17}" srcOrd="15" destOrd="0" presId="urn:microsoft.com/office/officeart/2005/8/layout/list1"/>
    <dgm:cxn modelId="{DBD9EB9F-7754-4AE2-98B3-53D5704A2737}" type="presParOf" srcId="{60A20758-08E8-407B-A219-B5D659981A4D}" destId="{44CE51CD-69D6-46E6-BC48-D9166AEE1F69}" srcOrd="16" destOrd="0" presId="urn:microsoft.com/office/officeart/2005/8/layout/list1"/>
    <dgm:cxn modelId="{5DD2BF92-E635-46C3-94AA-84D29999EA7B}" type="presParOf" srcId="{44CE51CD-69D6-46E6-BC48-D9166AEE1F69}" destId="{86DCFC38-A048-4193-A46D-59204369AE17}" srcOrd="0" destOrd="0" presId="urn:microsoft.com/office/officeart/2005/8/layout/list1"/>
    <dgm:cxn modelId="{77722EFC-108C-4742-9D82-BCBCCD3E7AE8}" type="presParOf" srcId="{44CE51CD-69D6-46E6-BC48-D9166AEE1F69}" destId="{8FF7A8BB-2A35-49EA-BDEF-F3BC6D5C381E}" srcOrd="1" destOrd="0" presId="urn:microsoft.com/office/officeart/2005/8/layout/list1"/>
    <dgm:cxn modelId="{BCA59208-32C0-4066-B8C3-35C48597B5C4}" type="presParOf" srcId="{60A20758-08E8-407B-A219-B5D659981A4D}" destId="{12AF5A33-4CE7-4188-954F-F8A3E4C6BD4F}" srcOrd="17" destOrd="0" presId="urn:microsoft.com/office/officeart/2005/8/layout/list1"/>
    <dgm:cxn modelId="{9E235BC5-57F0-46AB-A932-3FB40BA18371}" type="presParOf" srcId="{60A20758-08E8-407B-A219-B5D659981A4D}" destId="{DBC037B7-1429-413B-95B6-715A8D2B0B91}" srcOrd="18" destOrd="0" presId="urn:microsoft.com/office/officeart/2005/8/layout/list1"/>
    <dgm:cxn modelId="{FA1880DA-5068-4D65-AB8B-C94ACE2F9F47}" type="presParOf" srcId="{60A20758-08E8-407B-A219-B5D659981A4D}" destId="{5E22A579-D0A8-4BEA-B60E-837AE971A146}" srcOrd="19" destOrd="0" presId="urn:microsoft.com/office/officeart/2005/8/layout/list1"/>
    <dgm:cxn modelId="{83FC00CB-4EC4-476C-898E-E47AE9421B34}" type="presParOf" srcId="{60A20758-08E8-407B-A219-B5D659981A4D}" destId="{D7E88292-8466-41A7-9C43-4391D170F10F}" srcOrd="20" destOrd="0" presId="urn:microsoft.com/office/officeart/2005/8/layout/list1"/>
    <dgm:cxn modelId="{3646275E-C7A8-42B2-81EF-D84B6AEB968E}" type="presParOf" srcId="{D7E88292-8466-41A7-9C43-4391D170F10F}" destId="{D99D7C8B-1666-403B-B168-530745D52BFE}" srcOrd="0" destOrd="0" presId="urn:microsoft.com/office/officeart/2005/8/layout/list1"/>
    <dgm:cxn modelId="{A96AB6FA-556B-4909-8BE4-0E0238D261F4}" type="presParOf" srcId="{D7E88292-8466-41A7-9C43-4391D170F10F}" destId="{20FAB594-0EAD-44D9-93DF-A633F99FF7F5}" srcOrd="1" destOrd="0" presId="urn:microsoft.com/office/officeart/2005/8/layout/list1"/>
    <dgm:cxn modelId="{C9E00722-64BE-463E-8557-ABB8647B7F1B}" type="presParOf" srcId="{60A20758-08E8-407B-A219-B5D659981A4D}" destId="{CA48865E-3810-49DF-86CC-1AE9C5C78C69}" srcOrd="21" destOrd="0" presId="urn:microsoft.com/office/officeart/2005/8/layout/list1"/>
    <dgm:cxn modelId="{EF8C1525-1608-42BD-9C28-360603D5C100}" type="presParOf" srcId="{60A20758-08E8-407B-A219-B5D659981A4D}" destId="{B5FE36B1-6EAF-473A-A650-C5F203FFBCF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0327C-B9E4-4388-AA7E-B9DCAD281EA1}">
      <dsp:nvSpPr>
        <dsp:cNvPr id="0" name=""/>
        <dsp:cNvSpPr/>
      </dsp:nvSpPr>
      <dsp:spPr>
        <a:xfrm>
          <a:off x="0" y="235293"/>
          <a:ext cx="603369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70B55-ABD8-4B9D-A22B-82041AD5B0AE}">
      <dsp:nvSpPr>
        <dsp:cNvPr id="0" name=""/>
        <dsp:cNvSpPr/>
      </dsp:nvSpPr>
      <dsp:spPr>
        <a:xfrm>
          <a:off x="301684" y="28653"/>
          <a:ext cx="42235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642" tIns="0" rIns="159642" bIns="0" numCol="1" spcCol="1270" anchor="ctr" anchorCtr="0">
          <a:noAutofit/>
        </a:bodyPr>
        <a:lstStyle/>
        <a:p>
          <a:pPr lvl="0" algn="l" defTabSz="622300">
            <a:lnSpc>
              <a:spcPct val="90000"/>
            </a:lnSpc>
            <a:spcBef>
              <a:spcPct val="0"/>
            </a:spcBef>
            <a:spcAft>
              <a:spcPct val="35000"/>
            </a:spcAft>
          </a:pPr>
          <a:r>
            <a:rPr lang="en-US" sz="1400" kern="1200" dirty="0" smtClean="0"/>
            <a:t>1. Online Buying and Selling Portal</a:t>
          </a:r>
          <a:endParaRPr lang="en-US" sz="1400" kern="1200" dirty="0"/>
        </a:p>
      </dsp:txBody>
      <dsp:txXfrm>
        <a:off x="321859" y="48828"/>
        <a:ext cx="4183238" cy="372930"/>
      </dsp:txXfrm>
    </dsp:sp>
    <dsp:sp modelId="{910A6E1E-6F7A-4AF9-B549-8CBDCBF28DB7}">
      <dsp:nvSpPr>
        <dsp:cNvPr id="0" name=""/>
        <dsp:cNvSpPr/>
      </dsp:nvSpPr>
      <dsp:spPr>
        <a:xfrm>
          <a:off x="0" y="870333"/>
          <a:ext cx="603369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3F7B23-5F3F-485E-8E04-AE37DA56E83D}">
      <dsp:nvSpPr>
        <dsp:cNvPr id="0" name=""/>
        <dsp:cNvSpPr/>
      </dsp:nvSpPr>
      <dsp:spPr>
        <a:xfrm>
          <a:off x="301684" y="663693"/>
          <a:ext cx="42235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642" tIns="0" rIns="159642" bIns="0" numCol="1" spcCol="1270" anchor="ctr" anchorCtr="0">
          <a:noAutofit/>
        </a:bodyPr>
        <a:lstStyle/>
        <a:p>
          <a:pPr lvl="0" algn="l" defTabSz="622300">
            <a:lnSpc>
              <a:spcPct val="90000"/>
            </a:lnSpc>
            <a:spcBef>
              <a:spcPct val="0"/>
            </a:spcBef>
            <a:spcAft>
              <a:spcPct val="35000"/>
            </a:spcAft>
          </a:pPr>
          <a:r>
            <a:rPr lang="en-US" sz="1400" kern="1200" dirty="0" smtClean="0"/>
            <a:t>2. Subsidiary Details Collection</a:t>
          </a:r>
          <a:endParaRPr lang="en-US" sz="1400" kern="1200" dirty="0"/>
        </a:p>
      </dsp:txBody>
      <dsp:txXfrm>
        <a:off x="321859" y="683868"/>
        <a:ext cx="4183238" cy="372930"/>
      </dsp:txXfrm>
    </dsp:sp>
    <dsp:sp modelId="{2B66B798-CA5F-4A7D-A8EB-865E41B11D38}">
      <dsp:nvSpPr>
        <dsp:cNvPr id="0" name=""/>
        <dsp:cNvSpPr/>
      </dsp:nvSpPr>
      <dsp:spPr>
        <a:xfrm>
          <a:off x="0" y="1505373"/>
          <a:ext cx="603369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02E273-5D79-4AE2-9774-C85324FD8002}">
      <dsp:nvSpPr>
        <dsp:cNvPr id="0" name=""/>
        <dsp:cNvSpPr/>
      </dsp:nvSpPr>
      <dsp:spPr>
        <a:xfrm>
          <a:off x="301684" y="1298734"/>
          <a:ext cx="42235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642" tIns="0" rIns="159642" bIns="0" numCol="1" spcCol="1270" anchor="ctr" anchorCtr="0">
          <a:noAutofit/>
        </a:bodyPr>
        <a:lstStyle/>
        <a:p>
          <a:pPr lvl="0" algn="l" defTabSz="622300">
            <a:lnSpc>
              <a:spcPct val="90000"/>
            </a:lnSpc>
            <a:spcBef>
              <a:spcPct val="0"/>
            </a:spcBef>
            <a:spcAft>
              <a:spcPct val="35000"/>
            </a:spcAft>
          </a:pPr>
          <a:r>
            <a:rPr lang="en-US" sz="1400" kern="1200" dirty="0" smtClean="0"/>
            <a:t>3. Statistical Analysis</a:t>
          </a:r>
        </a:p>
      </dsp:txBody>
      <dsp:txXfrm>
        <a:off x="321859" y="1318909"/>
        <a:ext cx="4183238" cy="372930"/>
      </dsp:txXfrm>
    </dsp:sp>
    <dsp:sp modelId="{7FFC358B-016C-46E0-A2DC-B9A073C9E32A}">
      <dsp:nvSpPr>
        <dsp:cNvPr id="0" name=""/>
        <dsp:cNvSpPr/>
      </dsp:nvSpPr>
      <dsp:spPr>
        <a:xfrm>
          <a:off x="0" y="2140414"/>
          <a:ext cx="603369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798F08-6B3D-4756-9B88-2C90B269C27D}">
      <dsp:nvSpPr>
        <dsp:cNvPr id="0" name=""/>
        <dsp:cNvSpPr/>
      </dsp:nvSpPr>
      <dsp:spPr>
        <a:xfrm>
          <a:off x="301684" y="1933774"/>
          <a:ext cx="42235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642" tIns="0" rIns="159642" bIns="0" numCol="1" spcCol="1270" anchor="ctr" anchorCtr="0">
          <a:noAutofit/>
        </a:bodyPr>
        <a:lstStyle/>
        <a:p>
          <a:pPr lvl="0" algn="l" defTabSz="622300">
            <a:lnSpc>
              <a:spcPct val="90000"/>
            </a:lnSpc>
            <a:spcBef>
              <a:spcPct val="0"/>
            </a:spcBef>
            <a:spcAft>
              <a:spcPct val="35000"/>
            </a:spcAft>
          </a:pPr>
          <a:r>
            <a:rPr lang="en-US" sz="1400" kern="1200" dirty="0" smtClean="0"/>
            <a:t>4. Broadcast</a:t>
          </a:r>
          <a:endParaRPr lang="en-US" sz="1400" kern="1200" dirty="0"/>
        </a:p>
      </dsp:txBody>
      <dsp:txXfrm>
        <a:off x="321859" y="1953949"/>
        <a:ext cx="4183238" cy="372930"/>
      </dsp:txXfrm>
    </dsp:sp>
    <dsp:sp modelId="{DBC037B7-1429-413B-95B6-715A8D2B0B91}">
      <dsp:nvSpPr>
        <dsp:cNvPr id="0" name=""/>
        <dsp:cNvSpPr/>
      </dsp:nvSpPr>
      <dsp:spPr>
        <a:xfrm>
          <a:off x="0" y="2775454"/>
          <a:ext cx="603369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F7A8BB-2A35-49EA-BDEF-F3BC6D5C381E}">
      <dsp:nvSpPr>
        <dsp:cNvPr id="0" name=""/>
        <dsp:cNvSpPr/>
      </dsp:nvSpPr>
      <dsp:spPr>
        <a:xfrm>
          <a:off x="301684" y="2568814"/>
          <a:ext cx="42235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642" tIns="0" rIns="159642" bIns="0" numCol="1" spcCol="1270" anchor="ctr" anchorCtr="0">
          <a:noAutofit/>
        </a:bodyPr>
        <a:lstStyle/>
        <a:p>
          <a:pPr lvl="0" algn="l" defTabSz="622300">
            <a:lnSpc>
              <a:spcPct val="90000"/>
            </a:lnSpc>
            <a:spcBef>
              <a:spcPct val="0"/>
            </a:spcBef>
            <a:spcAft>
              <a:spcPct val="35000"/>
            </a:spcAft>
          </a:pPr>
          <a:r>
            <a:rPr lang="en-US" sz="1400" kern="1200" dirty="0" smtClean="0"/>
            <a:t>5 .Localization of App</a:t>
          </a:r>
          <a:endParaRPr lang="en-US" sz="1400" kern="1200" dirty="0"/>
        </a:p>
      </dsp:txBody>
      <dsp:txXfrm>
        <a:off x="321859" y="2588989"/>
        <a:ext cx="4183238" cy="372930"/>
      </dsp:txXfrm>
    </dsp:sp>
    <dsp:sp modelId="{B5FE36B1-6EAF-473A-A650-C5F203FFBCF0}">
      <dsp:nvSpPr>
        <dsp:cNvPr id="0" name=""/>
        <dsp:cNvSpPr/>
      </dsp:nvSpPr>
      <dsp:spPr>
        <a:xfrm>
          <a:off x="0" y="3410494"/>
          <a:ext cx="603369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AB594-0EAD-44D9-93DF-A633F99FF7F5}">
      <dsp:nvSpPr>
        <dsp:cNvPr id="0" name=""/>
        <dsp:cNvSpPr/>
      </dsp:nvSpPr>
      <dsp:spPr>
        <a:xfrm>
          <a:off x="301684" y="3203853"/>
          <a:ext cx="42235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642" tIns="0" rIns="159642" bIns="0" numCol="1" spcCol="1270" anchor="ctr" anchorCtr="0">
          <a:noAutofit/>
        </a:bodyPr>
        <a:lstStyle/>
        <a:p>
          <a:pPr lvl="0" algn="l" defTabSz="622300">
            <a:lnSpc>
              <a:spcPct val="90000"/>
            </a:lnSpc>
            <a:spcBef>
              <a:spcPct val="0"/>
            </a:spcBef>
            <a:spcAft>
              <a:spcPct val="35000"/>
            </a:spcAft>
          </a:pPr>
          <a:r>
            <a:rPr lang="en-US" sz="1400" kern="1200" dirty="0" smtClean="0"/>
            <a:t>6. Speech Recognition</a:t>
          </a:r>
          <a:endParaRPr lang="en-US" sz="1400" kern="1200" dirty="0"/>
        </a:p>
      </dsp:txBody>
      <dsp:txXfrm>
        <a:off x="321859" y="3224028"/>
        <a:ext cx="418323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DC5A7C-B05A-4101-B1DC-EBF9FF973CE3}"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49746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DC5A7C-B05A-4101-B1DC-EBF9FF973CE3}"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271193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DC5A7C-B05A-4101-B1DC-EBF9FF973CE3}"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352160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DC5A7C-B05A-4101-B1DC-EBF9FF973CE3}"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281438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DC5A7C-B05A-4101-B1DC-EBF9FF973CE3}"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33645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DC5A7C-B05A-4101-B1DC-EBF9FF973CE3}"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252660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DC5A7C-B05A-4101-B1DC-EBF9FF973CE3}"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39191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DC5A7C-B05A-4101-B1DC-EBF9FF973CE3}"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37547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C5A7C-B05A-4101-B1DC-EBF9FF973CE3}" type="datetimeFigureOut">
              <a:rPr lang="en-IN" smtClean="0"/>
              <a:t>03-08-2020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238128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DC5A7C-B05A-4101-B1DC-EBF9FF973CE3}"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177438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DC5A7C-B05A-4101-B1DC-EBF9FF973CE3}"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5D002-62F6-4BA8-AA2E-E62F4D582AF7}" type="slidenum">
              <a:rPr lang="en-IN" smtClean="0"/>
              <a:t>‹#›</a:t>
            </a:fld>
            <a:endParaRPr lang="en-IN"/>
          </a:p>
        </p:txBody>
      </p:sp>
    </p:spTree>
    <p:extLst>
      <p:ext uri="{BB962C8B-B14F-4D97-AF65-F5344CB8AC3E}">
        <p14:creationId xmlns:p14="http://schemas.microsoft.com/office/powerpoint/2010/main" val="182721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brightnessContrast bright="39000" contrast="2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C5A7C-B05A-4101-B1DC-EBF9FF973CE3}" type="datetimeFigureOut">
              <a:rPr lang="en-IN" smtClean="0"/>
              <a:t>03-08-2020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5D002-62F6-4BA8-AA2E-E62F4D582AF7}" type="slidenum">
              <a:rPr lang="en-IN" smtClean="0"/>
              <a:t>‹#›</a:t>
            </a:fld>
            <a:endParaRPr lang="en-IN"/>
          </a:p>
        </p:txBody>
      </p:sp>
    </p:spTree>
    <p:extLst>
      <p:ext uri="{BB962C8B-B14F-4D97-AF65-F5344CB8AC3E}">
        <p14:creationId xmlns:p14="http://schemas.microsoft.com/office/powerpoint/2010/main" val="101845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hyperlink" Target="https://meet.google.com/linkredirect?authuser=0&amp;dest=https://medium.com/@greg.perry/decode-streambuilder-e60948629d8e" TargetMode="External"/><Relationship Id="rId3" Type="http://schemas.openxmlformats.org/officeDocument/2006/relationships/hyperlink" Target="https://firebase.google.com/docs" TargetMode="External"/><Relationship Id="rId7" Type="http://schemas.openxmlformats.org/officeDocument/2006/relationships/hyperlink" Target="https://github.com/OmkarKhilari/NC_CMRCET_KB194_KAMADHENU" TargetMode="External"/><Relationship Id="rId2" Type="http://schemas.openxmlformats.org/officeDocument/2006/relationships/hyperlink" Target="https://meet.google.com/linkredirect?authuser=0&amp;dest=https://docs-flutter-io.firebaseapp.com/" TargetMode="External"/><Relationship Id="rId1" Type="http://schemas.openxmlformats.org/officeDocument/2006/relationships/slideLayout" Target="../slideLayouts/slideLayout2.xml"/><Relationship Id="rId6" Type="http://schemas.openxmlformats.org/officeDocument/2006/relationships/hyperlink" Target="https://stackoverflow.com/questions/tagged/flutter" TargetMode="External"/><Relationship Id="rId5" Type="http://schemas.openxmlformats.org/officeDocument/2006/relationships/hyperlink" Target="https://petercoding.com/firebase/2020/05/06/using-firebase-storage-in-flutter/" TargetMode="External"/><Relationship Id="rId4" Type="http://schemas.openxmlformats.org/officeDocument/2006/relationships/hyperlink" Target="https://meet.google.com/linkredirect?authuser=0&amp;dest=https://medium.com/google-developers/sharedpreferences-is-your-answer-to-simple-storage-a7c8499ea8f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274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BUYING &amp; SELLING</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5545"/>
          <a:stretch/>
        </p:blipFill>
        <p:spPr>
          <a:xfrm>
            <a:off x="6211019" y="1789374"/>
            <a:ext cx="2234241" cy="4673536"/>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6098"/>
          <a:stretch/>
        </p:blipFill>
        <p:spPr>
          <a:xfrm>
            <a:off x="8747186" y="1816806"/>
            <a:ext cx="2337757" cy="4646104"/>
          </a:xfrm>
          <a:prstGeom prst="rect">
            <a:avLst/>
          </a:prstGeom>
        </p:spPr>
      </p:pic>
      <p:sp>
        <p:nvSpPr>
          <p:cNvPr id="7" name="Content Placeholder 6"/>
          <p:cNvSpPr>
            <a:spLocks noGrp="1"/>
          </p:cNvSpPr>
          <p:nvPr>
            <p:ph idx="1"/>
          </p:nvPr>
        </p:nvSpPr>
        <p:spPr>
          <a:xfrm>
            <a:off x="838200" y="2506662"/>
            <a:ext cx="6028944" cy="2613978"/>
          </a:xfrm>
        </p:spPr>
        <p:txBody>
          <a:bodyPr/>
          <a:lstStyle/>
          <a:p>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is very easy to change the </a:t>
            </a:r>
            <a:r>
              <a:rPr lang="en-IN" b="1" dirty="0">
                <a:latin typeface="Times New Roman" panose="02020603050405020304" pitchFamily="18" charset="0"/>
                <a:cs typeface="Times New Roman" panose="02020603050405020304" pitchFamily="18" charset="0"/>
              </a:rPr>
              <a:t>ownership </a:t>
            </a:r>
            <a:r>
              <a:rPr lang="en-IN" dirty="0">
                <a:latin typeface="Times New Roman" panose="02020603050405020304" pitchFamily="18" charset="0"/>
                <a:cs typeface="Times New Roman" panose="02020603050405020304" pitchFamily="18" charset="0"/>
              </a:rPr>
              <a:t>of that animal in the </a:t>
            </a:r>
            <a:r>
              <a:rPr lang="en-IN" dirty="0" smtClean="0">
                <a:latin typeface="Times New Roman" panose="02020603050405020304" pitchFamily="18" charset="0"/>
                <a:cs typeface="Times New Roman" panose="02020603050405020304" pitchFamily="18" charset="0"/>
              </a:rPr>
              <a:t>database</a:t>
            </a:r>
          </a:p>
          <a:p>
            <a:r>
              <a:rPr lang="en-IN" dirty="0">
                <a:latin typeface="Times New Roman" panose="02020603050405020304" pitchFamily="18" charset="0"/>
                <a:cs typeface="Times New Roman" panose="02020603050405020304" pitchFamily="18" charset="0"/>
              </a:rPr>
              <a:t>Seller needs to enter the </a:t>
            </a:r>
            <a:r>
              <a:rPr lang="en-IN" b="1" dirty="0">
                <a:latin typeface="Times New Roman" panose="02020603050405020304" pitchFamily="18" charset="0"/>
                <a:cs typeface="Times New Roman" panose="02020603050405020304" pitchFamily="18" charset="0"/>
              </a:rPr>
              <a:t>registered mobile number</a:t>
            </a:r>
            <a:r>
              <a:rPr lang="en-IN" dirty="0">
                <a:latin typeface="Times New Roman" panose="02020603050405020304" pitchFamily="18" charset="0"/>
                <a:cs typeface="Times New Roman" panose="02020603050405020304" pitchFamily="18" charset="0"/>
              </a:rPr>
              <a:t> of the Buyer</a:t>
            </a:r>
          </a:p>
        </p:txBody>
      </p:sp>
    </p:spTree>
    <p:extLst>
      <p:ext uri="{BB962C8B-B14F-4D97-AF65-F5344CB8AC3E}">
        <p14:creationId xmlns:p14="http://schemas.microsoft.com/office/powerpoint/2010/main" val="311624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5692" y="1825625"/>
            <a:ext cx="2536166" cy="5353844"/>
          </a:xfrm>
          <a:prstGeom prst="rect">
            <a:avLst/>
          </a:prstGeom>
          <a:ln w="3175">
            <a:solidFill>
              <a:schemeClr val="tx1"/>
            </a:solidFill>
          </a:ln>
        </p:spPr>
      </p:pic>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DATA ACCESIBILITY</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5657491" cy="4351338"/>
          </a:xfrm>
        </p:spPr>
        <p:txBody>
          <a:bodyPr/>
          <a:lstStyle/>
          <a:p>
            <a:pPr marL="571500" indent="-571500"/>
            <a:endParaRPr lang="en-IN" dirty="0" smtClean="0"/>
          </a:p>
          <a:p>
            <a:pPr marL="571500" indent="-571500"/>
            <a:r>
              <a:rPr lang="en-IN" dirty="0" smtClean="0">
                <a:latin typeface="Times New Roman" panose="02020603050405020304" pitchFamily="18" charset="0"/>
                <a:cs typeface="Times New Roman" panose="02020603050405020304" pitchFamily="18" charset="0"/>
              </a:rPr>
              <a:t>Admin </a:t>
            </a:r>
            <a:r>
              <a:rPr lang="en-IN" dirty="0">
                <a:latin typeface="Times New Roman" panose="02020603050405020304" pitchFamily="18" charset="0"/>
                <a:cs typeface="Times New Roman" panose="02020603050405020304" pitchFamily="18" charset="0"/>
              </a:rPr>
              <a:t>will have access to database of users and </a:t>
            </a:r>
            <a:r>
              <a:rPr lang="en-IN" dirty="0" smtClean="0">
                <a:latin typeface="Times New Roman" panose="02020603050405020304" pitchFamily="18" charset="0"/>
                <a:cs typeface="Times New Roman" panose="02020603050405020304" pitchFamily="18" charset="0"/>
              </a:rPr>
              <a:t>animals </a:t>
            </a:r>
            <a:r>
              <a:rPr lang="en-IN" dirty="0">
                <a:latin typeface="Times New Roman" panose="02020603050405020304" pitchFamily="18" charset="0"/>
                <a:cs typeface="Times New Roman" panose="02020603050405020304" pitchFamily="18" charset="0"/>
              </a:rPr>
              <a:t>of his respective </a:t>
            </a:r>
            <a:r>
              <a:rPr lang="en-IN" dirty="0" smtClean="0">
                <a:latin typeface="Times New Roman" panose="02020603050405020304" pitchFamily="18" charset="0"/>
                <a:cs typeface="Times New Roman" panose="02020603050405020304" pitchFamily="18" charset="0"/>
              </a:rPr>
              <a:t>region </a:t>
            </a:r>
          </a:p>
          <a:p>
            <a:pPr marL="571500" indent="-571500"/>
            <a:endParaRPr lang="en-IN" dirty="0">
              <a:latin typeface="Times New Roman" panose="02020603050405020304" pitchFamily="18" charset="0"/>
              <a:cs typeface="Times New Roman" panose="02020603050405020304" pitchFamily="18" charset="0"/>
            </a:endParaRPr>
          </a:p>
          <a:p>
            <a:pPr marL="571500" indent="-571500"/>
            <a:r>
              <a:rPr lang="en-IN" dirty="0">
                <a:latin typeface="Times New Roman" panose="02020603050405020304" pitchFamily="18" charset="0"/>
                <a:cs typeface="Times New Roman" panose="02020603050405020304" pitchFamily="18" charset="0"/>
              </a:rPr>
              <a:t>Admin can </a:t>
            </a:r>
            <a:r>
              <a:rPr lang="en-IN" b="1" dirty="0">
                <a:latin typeface="Times New Roman" panose="02020603050405020304" pitchFamily="18" charset="0"/>
                <a:cs typeface="Times New Roman" panose="02020603050405020304" pitchFamily="18" charset="0"/>
              </a:rPr>
              <a:t>search</a:t>
            </a:r>
            <a:r>
              <a:rPr lang="en-IN" dirty="0">
                <a:latin typeface="Times New Roman" panose="02020603050405020304" pitchFamily="18" charset="0"/>
                <a:cs typeface="Times New Roman" panose="02020603050405020304" pitchFamily="18" charset="0"/>
              </a:rPr>
              <a:t> for particular user in his </a:t>
            </a:r>
            <a:r>
              <a:rPr lang="en-IN" dirty="0" smtClean="0">
                <a:latin typeface="Times New Roman" panose="02020603050405020304" pitchFamily="18" charset="0"/>
                <a:cs typeface="Times New Roman" panose="02020603050405020304" pitchFamily="18" charset="0"/>
              </a:rPr>
              <a:t>region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1858" y="1825625"/>
            <a:ext cx="2321942" cy="5418137"/>
          </a:xfrm>
          <a:prstGeom prst="rect">
            <a:avLst/>
          </a:prstGeom>
          <a:ln w="3175">
            <a:solidFill>
              <a:schemeClr val="tx1"/>
            </a:solidFill>
          </a:ln>
        </p:spPr>
      </p:pic>
    </p:spTree>
    <p:extLst>
      <p:ext uri="{BB962C8B-B14F-4D97-AF65-F5344CB8AC3E}">
        <p14:creationId xmlns:p14="http://schemas.microsoft.com/office/powerpoint/2010/main" val="106111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FEATURES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marL="914400" lvl="1" indent="-457200">
              <a:buFont typeface="+mj-lt"/>
              <a:buAutoNum type="arabicPeriod"/>
            </a:pPr>
            <a:endParaRPr lang="en-US" sz="28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2309117437"/>
              </p:ext>
            </p:extLst>
          </p:nvPr>
        </p:nvGraphicFramePr>
        <p:xfrm>
          <a:off x="3079151" y="2105320"/>
          <a:ext cx="6033698" cy="3791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18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ONLINE BUYING &amp; SELLING PORTAL</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7684698" cy="4351338"/>
          </a:xfrm>
        </p:spPr>
        <p:txBody>
          <a:bodyPr/>
          <a:lstStyle/>
          <a:p>
            <a:pPr marL="457200" indent="-457200"/>
            <a:endParaRPr lang="en-US" dirty="0" smtClean="0">
              <a:latin typeface="Times New Roman" panose="02020603050405020304" pitchFamily="18" charset="0"/>
              <a:cs typeface="Times New Roman" panose="02020603050405020304" pitchFamily="18" charset="0"/>
            </a:endParaRPr>
          </a:p>
          <a:p>
            <a:pPr marL="457200" indent="-457200"/>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can </a:t>
            </a:r>
            <a:r>
              <a:rPr lang="en-US" b="1" dirty="0">
                <a:latin typeface="Times New Roman" panose="02020603050405020304" pitchFamily="18" charset="0"/>
                <a:cs typeface="Times New Roman" panose="02020603050405020304" pitchFamily="18" charset="0"/>
              </a:rPr>
              <a:t>upload</a:t>
            </a:r>
            <a:r>
              <a:rPr lang="en-US" dirty="0">
                <a:latin typeface="Times New Roman" panose="02020603050405020304" pitchFamily="18" charset="0"/>
                <a:cs typeface="Times New Roman" panose="02020603050405020304" pitchFamily="18" charset="0"/>
              </a:rPr>
              <a:t> the profile of the animal they want to </a:t>
            </a:r>
            <a:r>
              <a:rPr lang="en-US" dirty="0" smtClean="0">
                <a:latin typeface="Times New Roman" panose="02020603050405020304" pitchFamily="18" charset="0"/>
                <a:cs typeface="Times New Roman" panose="02020603050405020304" pitchFamily="18" charset="0"/>
              </a:rPr>
              <a:t>sell</a:t>
            </a:r>
            <a:endParaRPr lang="en-IN" dirty="0">
              <a:latin typeface="Times New Roman" panose="02020603050405020304" pitchFamily="18" charset="0"/>
              <a:cs typeface="Times New Roman" panose="02020603050405020304" pitchFamily="18" charset="0"/>
            </a:endParaRPr>
          </a:p>
          <a:p>
            <a:pPr marL="457200" indent="-457200"/>
            <a:r>
              <a:rPr lang="en-US" dirty="0">
                <a:latin typeface="Times New Roman" panose="02020603050405020304" pitchFamily="18" charset="0"/>
                <a:cs typeface="Times New Roman" panose="02020603050405020304" pitchFamily="18" charset="0"/>
              </a:rPr>
              <a:t>Buyers from various regions can </a:t>
            </a:r>
            <a:r>
              <a:rPr lang="en-US" b="1" dirty="0">
                <a:latin typeface="Times New Roman" panose="02020603050405020304" pitchFamily="18" charset="0"/>
                <a:cs typeface="Times New Roman" panose="02020603050405020304" pitchFamily="18" charset="0"/>
              </a:rPr>
              <a:t>search</a:t>
            </a:r>
            <a:r>
              <a:rPr lang="en-US" dirty="0">
                <a:latin typeface="Times New Roman" panose="02020603050405020304" pitchFamily="18" charset="0"/>
                <a:cs typeface="Times New Roman" panose="02020603050405020304" pitchFamily="18" charset="0"/>
              </a:rPr>
              <a:t> for the right animal they want to buy and can directly contact the owner for making further progress in </a:t>
            </a:r>
            <a:r>
              <a:rPr lang="en-US" dirty="0" smtClean="0">
                <a:latin typeface="Times New Roman" panose="02020603050405020304" pitchFamily="18" charset="0"/>
                <a:cs typeface="Times New Roman" panose="02020603050405020304" pitchFamily="18" charset="0"/>
              </a:rPr>
              <a:t>deal</a:t>
            </a:r>
            <a:endParaRPr lang="en-IN" dirty="0">
              <a:latin typeface="Times New Roman" panose="02020603050405020304" pitchFamily="18" charset="0"/>
              <a:cs typeface="Times New Roman" panose="02020603050405020304" pitchFamily="18" charset="0"/>
            </a:endParaRPr>
          </a:p>
          <a:p>
            <a:pPr marL="457200" indent="-457200"/>
            <a:r>
              <a:rPr lang="en-US" dirty="0">
                <a:latin typeface="Times New Roman" panose="02020603050405020304" pitchFamily="18" charset="0"/>
                <a:cs typeface="Times New Roman" panose="02020603050405020304" pitchFamily="18" charset="0"/>
              </a:rPr>
              <a:t>And if the Buyer and seller agree for the deal, Seller can change the ownership of the cattle, directly through the app</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2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a:latin typeface="Times New Roman" panose="02020603050405020304" pitchFamily="18" charset="0"/>
                <a:cs typeface="Times New Roman" panose="02020603050405020304" pitchFamily="18" charset="0"/>
              </a:rPr>
              <a:t>ONLINE BUYING &amp; SELLING </a:t>
            </a:r>
            <a:r>
              <a:rPr lang="en-US" b="1" dirty="0" smtClean="0">
                <a:latin typeface="Times New Roman" panose="02020603050405020304" pitchFamily="18" charset="0"/>
                <a:cs typeface="Times New Roman" panose="02020603050405020304" pitchFamily="18" charset="0"/>
              </a:rPr>
              <a:t>PORTAL</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7244" y="1914161"/>
            <a:ext cx="2171422" cy="470474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1880" y="1889096"/>
            <a:ext cx="2171422" cy="470474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7993" y="1889096"/>
            <a:ext cx="2194560" cy="4754880"/>
          </a:xfrm>
          <a:prstGeom prst="rect">
            <a:avLst/>
          </a:prstGeom>
        </p:spPr>
      </p:pic>
    </p:spTree>
    <p:extLst>
      <p:ext uri="{BB962C8B-B14F-4D97-AF65-F5344CB8AC3E}">
        <p14:creationId xmlns:p14="http://schemas.microsoft.com/office/powerpoint/2010/main" val="277897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SUBSIDIARY DETAILS COLLECTON</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Vaccination</a:t>
            </a:r>
          </a:p>
          <a:p>
            <a:r>
              <a:rPr lang="en-US" dirty="0">
                <a:latin typeface="Times New Roman" panose="02020603050405020304" pitchFamily="18" charset="0"/>
                <a:cs typeface="Times New Roman" panose="02020603050405020304" pitchFamily="18" charset="0"/>
              </a:rPr>
              <a:t>Reproduction</a:t>
            </a:r>
          </a:p>
          <a:p>
            <a:r>
              <a:rPr lang="en-US" dirty="0">
                <a:latin typeface="Times New Roman" panose="02020603050405020304" pitchFamily="18" charset="0"/>
                <a:cs typeface="Times New Roman" panose="02020603050405020304" pitchFamily="18" charset="0"/>
              </a:rPr>
              <a:t>Treatment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 b="27733"/>
          <a:stretch/>
        </p:blipFill>
        <p:spPr>
          <a:xfrm>
            <a:off x="6168434" y="1860995"/>
            <a:ext cx="2653119" cy="4450905"/>
          </a:xfrm>
          <a:prstGeom prst="rect">
            <a:avLst/>
          </a:prstGeom>
          <a:ln w="3175">
            <a:solidFill>
              <a:schemeClr val="tx1"/>
            </a:solidFill>
          </a:ln>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200"/>
          <a:stretch/>
        </p:blipFill>
        <p:spPr>
          <a:xfrm>
            <a:off x="9049658" y="1825625"/>
            <a:ext cx="2653119" cy="4841558"/>
          </a:xfrm>
          <a:prstGeom prst="rect">
            <a:avLst/>
          </a:prstGeom>
          <a:ln>
            <a:solidFill>
              <a:schemeClr val="tx1"/>
            </a:solidFill>
          </a:ln>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38000"/>
          <a:stretch/>
        </p:blipFill>
        <p:spPr>
          <a:xfrm>
            <a:off x="3287210" y="1860995"/>
            <a:ext cx="2653119" cy="4048691"/>
          </a:xfrm>
          <a:prstGeom prst="rect">
            <a:avLst/>
          </a:prstGeom>
          <a:ln>
            <a:noFill/>
          </a:ln>
        </p:spPr>
      </p:pic>
    </p:spTree>
    <p:extLst>
      <p:ext uri="{BB962C8B-B14F-4D97-AF65-F5344CB8AC3E}">
        <p14:creationId xmlns:p14="http://schemas.microsoft.com/office/powerpoint/2010/main" val="318045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STATISTICAL ANALYSIS</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9721" y="1943237"/>
            <a:ext cx="8157400"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Statistical Data with the GRAPHS:</a:t>
            </a:r>
            <a:endParaRPr lang="en-IN" sz="24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Registrations </a:t>
            </a:r>
          </a:p>
          <a:p>
            <a:pPr marL="742950" lvl="1"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Reproduction</a:t>
            </a:r>
          </a:p>
          <a:p>
            <a:pPr marL="742950" lvl="1"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Vaccinations</a:t>
            </a:r>
          </a:p>
          <a:p>
            <a:pPr marL="742950" lvl="1" indent="-28575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Admin can analyze</a:t>
            </a:r>
            <a:r>
              <a:rPr lang="en-IN"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a:t>
            </a:r>
            <a:r>
              <a:rPr lang="en-IN" sz="2400" dirty="0" smtClean="0">
                <a:latin typeface="Times New Roman" panose="02020603050405020304" pitchFamily="18" charset="0"/>
                <a:cs typeface="Times New Roman" panose="02020603050405020304" pitchFamily="18" charset="0"/>
              </a:rPr>
              <a:t>nimals remaining </a:t>
            </a:r>
            <a:r>
              <a:rPr lang="en-IN" sz="2400" dirty="0">
                <a:latin typeface="Times New Roman" panose="02020603050405020304" pitchFamily="18" charset="0"/>
                <a:cs typeface="Times New Roman" panose="02020603050405020304" pitchFamily="18" charset="0"/>
              </a:rPr>
              <a:t>to be tagged with </a:t>
            </a:r>
            <a:r>
              <a:rPr lang="en-IN" sz="2400" dirty="0" smtClean="0">
                <a:latin typeface="Times New Roman" panose="02020603050405020304" pitchFamily="18" charset="0"/>
                <a:cs typeface="Times New Roman" panose="02020603050405020304" pitchFamily="18" charset="0"/>
              </a:rPr>
              <a:t>RFID</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t>
            </a:r>
            <a:r>
              <a:rPr lang="en-IN" sz="2400" dirty="0" smtClean="0">
                <a:latin typeface="Times New Roman" panose="02020603050405020304" pitchFamily="18" charset="0"/>
                <a:cs typeface="Times New Roman" panose="02020603050405020304" pitchFamily="18" charset="0"/>
              </a:rPr>
              <a:t>ate </a:t>
            </a:r>
            <a:r>
              <a:rPr lang="en-IN" sz="2400" dirty="0">
                <a:latin typeface="Times New Roman" panose="02020603050405020304" pitchFamily="18" charset="0"/>
                <a:cs typeface="Times New Roman" panose="02020603050405020304" pitchFamily="18" charset="0"/>
              </a:rPr>
              <a:t>of increase in </a:t>
            </a:r>
            <a:r>
              <a:rPr lang="en-IN" sz="2400" dirty="0" smtClean="0">
                <a:latin typeface="Times New Roman" panose="02020603050405020304" pitchFamily="18" charset="0"/>
                <a:cs typeface="Times New Roman" panose="02020603050405020304" pitchFamily="18" charset="0"/>
              </a:rPr>
              <a:t>population</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a:t>
            </a:r>
            <a:r>
              <a:rPr lang="en-IN" sz="2400" dirty="0" smtClean="0">
                <a:latin typeface="Times New Roman" panose="02020603050405020304" pitchFamily="18" charset="0"/>
                <a:cs typeface="Times New Roman" panose="02020603050405020304" pitchFamily="18" charset="0"/>
              </a:rPr>
              <a:t>verall </a:t>
            </a:r>
            <a:r>
              <a:rPr lang="en-IN" sz="2400" dirty="0">
                <a:latin typeface="Times New Roman" panose="02020603050405020304" pitchFamily="18" charset="0"/>
                <a:cs typeface="Times New Roman" panose="02020603050405020304" pitchFamily="18" charset="0"/>
              </a:rPr>
              <a:t>usage of </a:t>
            </a:r>
            <a:r>
              <a:rPr lang="en-IN" sz="2400" dirty="0" smtClean="0">
                <a:latin typeface="Times New Roman" panose="02020603050405020304" pitchFamily="18" charset="0"/>
                <a:cs typeface="Times New Roman" panose="02020603050405020304" pitchFamily="18" charset="0"/>
              </a:rPr>
              <a:t>vaccines</a:t>
            </a: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ype </a:t>
            </a:r>
            <a:r>
              <a:rPr lang="en-IN" sz="2400" dirty="0">
                <a:latin typeface="Times New Roman" panose="02020603050405020304" pitchFamily="18" charset="0"/>
                <a:cs typeface="Times New Roman" panose="02020603050405020304" pitchFamily="18" charset="0"/>
              </a:rPr>
              <a:t>of vaccines required in a particular </a:t>
            </a:r>
            <a:r>
              <a:rPr lang="en-IN" sz="2400" dirty="0" smtClean="0">
                <a:latin typeface="Times New Roman" panose="02020603050405020304" pitchFamily="18" charset="0"/>
                <a:cs typeface="Times New Roman" panose="02020603050405020304" pitchFamily="18" charset="0"/>
              </a:rPr>
              <a:t>area</a:t>
            </a:r>
          </a:p>
          <a:p>
            <a:pPr lvl="1"/>
            <a:endParaRPr lang="en-IN" sz="2400" dirty="0" smtClean="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7499775" y="1845059"/>
            <a:ext cx="2705274" cy="5015651"/>
          </a:xfrm>
          <a:prstGeom prst="rect">
            <a:avLst/>
          </a:prstGeom>
        </p:spPr>
      </p:pic>
    </p:spTree>
    <p:extLst>
      <p:ext uri="{BB962C8B-B14F-4D97-AF65-F5344CB8AC3E}">
        <p14:creationId xmlns:p14="http://schemas.microsoft.com/office/powerpoint/2010/main" val="37865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BROADCASTING</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8258175" cy="4351338"/>
          </a:xfrm>
        </p:spPr>
        <p:txBody>
          <a:bodyPr/>
          <a:lstStyle/>
          <a:p>
            <a:endParaRPr lang="en-US"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Admins broadcast any message they want to in their particular region</a:t>
            </a:r>
          </a:p>
          <a:p>
            <a:r>
              <a:rPr lang="en-IN" dirty="0" smtClean="0">
                <a:latin typeface="Times New Roman" panose="02020603050405020304" pitchFamily="18" charset="0"/>
                <a:cs typeface="Times New Roman" panose="02020603050405020304" pitchFamily="18" charset="0"/>
              </a:rPr>
              <a:t>Broadcast’s example: </a:t>
            </a:r>
          </a:p>
          <a:p>
            <a:pPr lvl="1"/>
            <a:r>
              <a:rPr lang="en-IN" sz="2800" dirty="0" smtClean="0">
                <a:latin typeface="Times New Roman" panose="02020603050405020304" pitchFamily="18" charset="0"/>
                <a:cs typeface="Times New Roman" panose="02020603050405020304" pitchFamily="18" charset="0"/>
              </a:rPr>
              <a:t>Vaccination drive </a:t>
            </a:r>
          </a:p>
          <a:p>
            <a:pPr lvl="1"/>
            <a:r>
              <a:rPr lang="en-IN" sz="2800" dirty="0" smtClean="0">
                <a:latin typeface="Times New Roman" panose="02020603050405020304" pitchFamily="18" charset="0"/>
                <a:cs typeface="Times New Roman" panose="02020603050405020304" pitchFamily="18" charset="0"/>
              </a:rPr>
              <a:t>Government schemes and programme</a:t>
            </a:r>
          </a:p>
          <a:p>
            <a:pPr lvl="1"/>
            <a:r>
              <a:rPr lang="en-IN" sz="2800" dirty="0" smtClean="0">
                <a:latin typeface="Times New Roman" panose="02020603050405020304" pitchFamily="18" charset="0"/>
                <a:cs typeface="Times New Roman" panose="02020603050405020304" pitchFamily="18" charset="0"/>
              </a:rPr>
              <a:t>Alerts for infectious diseases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67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1620"/>
          <a:stretch/>
        </p:blipFill>
        <p:spPr>
          <a:xfrm>
            <a:off x="6182803" y="790455"/>
            <a:ext cx="2996565" cy="4965700"/>
          </a:xfrm>
          <a:prstGeom prst="rect">
            <a:avLst/>
          </a:prstGeom>
          <a:ln w="3175">
            <a:solidFill>
              <a:srgbClr val="FFFFFF"/>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8476"/>
          <a:stretch/>
        </p:blipFill>
        <p:spPr>
          <a:xfrm>
            <a:off x="2783996" y="730070"/>
            <a:ext cx="2942713" cy="4965700"/>
          </a:xfrm>
          <a:prstGeom prst="rect">
            <a:avLst/>
          </a:prstGeom>
          <a:ln w="3175">
            <a:solidFill>
              <a:schemeClr val="tx1"/>
            </a:solidFill>
          </a:ln>
        </p:spPr>
      </p:pic>
    </p:spTree>
    <p:extLst>
      <p:ext uri="{BB962C8B-B14F-4D97-AF65-F5344CB8AC3E}">
        <p14:creationId xmlns:p14="http://schemas.microsoft.com/office/powerpoint/2010/main" val="51654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LOCALIZATION OF APP</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7305136" cy="4351338"/>
          </a:xfrm>
        </p:spPr>
        <p:txBody>
          <a:bodyPr/>
          <a:lstStyle/>
          <a:p>
            <a:r>
              <a:rPr lang="en-IN" dirty="0"/>
              <a:t>We have also given multi-language </a:t>
            </a:r>
            <a:r>
              <a:rPr lang="en-IN" dirty="0" smtClean="0"/>
              <a:t>support</a:t>
            </a:r>
          </a:p>
          <a:p>
            <a:r>
              <a:rPr lang="en-IN" dirty="0" smtClean="0"/>
              <a:t>As </a:t>
            </a:r>
            <a:r>
              <a:rPr lang="en-IN" dirty="0"/>
              <a:t>our targeted users might find difficulties in English language. Now they can use the app in their local language </a:t>
            </a:r>
            <a:r>
              <a:rPr lang="en-IN" dirty="0" smtClean="0"/>
              <a:t>too</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8358" y="2250000"/>
            <a:ext cx="2215767" cy="4608000"/>
          </a:xfrm>
          <a:prstGeom prst="rect">
            <a:avLst/>
          </a:prstGeom>
        </p:spPr>
      </p:pic>
    </p:spTree>
    <p:extLst>
      <p:ext uri="{BB962C8B-B14F-4D97-AF65-F5344CB8AC3E}">
        <p14:creationId xmlns:p14="http://schemas.microsoft.com/office/powerpoint/2010/main" val="337953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9C9-2921-40D9-912B-20DEC0E5E589}"/>
              </a:ext>
            </a:extLst>
          </p:cNvPr>
          <p:cNvSpPr>
            <a:spLocks noGrp="1"/>
          </p:cNvSpPr>
          <p:nvPr>
            <p:ph type="title"/>
          </p:nvPr>
        </p:nvSpPr>
        <p:spPr>
          <a:xfrm>
            <a:off x="715478" y="0"/>
            <a:ext cx="10160000" cy="1638300"/>
          </a:xfrm>
        </p:spPr>
        <p:txBody>
          <a:bodyPr>
            <a:normAutofit fontScale="90000"/>
          </a:bodyPr>
          <a:lstStyle/>
          <a:p>
            <a:pPr algn="ctr"/>
            <a:r>
              <a:rPr lang="en-US" sz="4800" b="1" dirty="0" smtClean="0"/>
              <a:t/>
            </a:r>
            <a:br>
              <a:rPr lang="en-US" sz="4800" b="1" dirty="0" smtClean="0"/>
            </a:br>
            <a:r>
              <a:rPr lang="en-US" sz="4800" b="1" dirty="0" smtClean="0">
                <a:latin typeface="Times New Roman" panose="02020603050405020304" pitchFamily="18" charset="0"/>
                <a:cs typeface="Times New Roman" panose="02020603050405020304" pitchFamily="18" charset="0"/>
              </a:rPr>
              <a:t>Team </a:t>
            </a:r>
            <a:r>
              <a:rPr lang="en-US" sz="4800" b="1" dirty="0">
                <a:latin typeface="Times New Roman" panose="02020603050405020304" pitchFamily="18" charset="0"/>
                <a:cs typeface="Times New Roman" panose="02020603050405020304" pitchFamily="18" charset="0"/>
              </a:rPr>
              <a:t>Kamadhenu</a:t>
            </a: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r>
              <a:rPr lang="en-US" sz="4800" b="1" i="1" dirty="0"/>
              <a:t>Presents</a:t>
            </a:r>
            <a:endParaRPr lang="en-IN" b="1" i="1" dirty="0"/>
          </a:p>
        </p:txBody>
      </p:sp>
      <p:sp>
        <p:nvSpPr>
          <p:cNvPr id="3" name="Text Placeholder 2">
            <a:extLst>
              <a:ext uri="{FF2B5EF4-FFF2-40B4-BE49-F238E27FC236}">
                <a16:creationId xmlns:a16="http://schemas.microsoft.com/office/drawing/2014/main" id="{A24A69CF-389E-4B28-996E-01A712AA3A97}"/>
              </a:ext>
            </a:extLst>
          </p:cNvPr>
          <p:cNvSpPr>
            <a:spLocks noGrp="1"/>
          </p:cNvSpPr>
          <p:nvPr>
            <p:ph type="body" idx="1"/>
          </p:nvPr>
        </p:nvSpPr>
        <p:spPr>
          <a:xfrm>
            <a:off x="67733" y="4373712"/>
            <a:ext cx="11125200" cy="2395388"/>
          </a:xfrm>
        </p:spPr>
        <p:txBody>
          <a:bodyPr>
            <a:normAutofit fontScale="92500" lnSpcReduction="20000"/>
          </a:bodyPr>
          <a:lstStyle/>
          <a:p>
            <a:pPr marL="114300" indent="0" algn="ctr">
              <a:buNone/>
            </a:pPr>
            <a:r>
              <a:rPr lang="en-IN" sz="3600" b="1" dirty="0"/>
              <a:t>User-Friendly Mobile Application For Live Stock Owners</a:t>
            </a:r>
          </a:p>
          <a:p>
            <a:pPr marL="114300" indent="0">
              <a:buNone/>
            </a:pPr>
            <a:r>
              <a:rPr lang="en-IN" sz="3200" b="1" dirty="0"/>
              <a:t>   </a:t>
            </a:r>
          </a:p>
          <a:p>
            <a:pPr marL="114300" indent="0" algn="ctr">
              <a:buNone/>
            </a:pPr>
            <a:r>
              <a:rPr lang="en-IN" sz="3200" b="1" dirty="0"/>
              <a:t>   Ministry/ Organization name: Government of Andhra Pradesh</a:t>
            </a:r>
          </a:p>
          <a:p>
            <a:pPr marL="114300" indent="0">
              <a:buNone/>
            </a:pPr>
            <a:r>
              <a:rPr lang="en-IN" b="1" dirty="0"/>
              <a:t>    </a:t>
            </a:r>
          </a:p>
          <a:p>
            <a:pPr marL="114300" indent="0">
              <a:buNone/>
            </a:pPr>
            <a:r>
              <a:rPr lang="en-IN" b="1" dirty="0"/>
              <a:t>                                                       </a:t>
            </a:r>
            <a:r>
              <a:rPr lang="en-IN" sz="3200" b="1" dirty="0"/>
              <a:t>Problem Statement: KB194</a:t>
            </a:r>
          </a:p>
        </p:txBody>
      </p:sp>
      <p:pic>
        <p:nvPicPr>
          <p:cNvPr id="4" name="Picture 3">
            <a:extLst>
              <a:ext uri="{FF2B5EF4-FFF2-40B4-BE49-F238E27FC236}">
                <a16:creationId xmlns:a16="http://schemas.microsoft.com/office/drawing/2014/main" id="{77E85548-5426-4F1F-A5C6-D6C827D17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293" y="1765300"/>
            <a:ext cx="3801532" cy="2489200"/>
          </a:xfrm>
          <a:prstGeom prst="rect">
            <a:avLst/>
          </a:prstGeom>
        </p:spPr>
      </p:pic>
    </p:spTree>
    <p:extLst>
      <p:ext uri="{BB962C8B-B14F-4D97-AF65-F5344CB8AC3E}">
        <p14:creationId xmlns:p14="http://schemas.microsoft.com/office/powerpoint/2010/main" val="1812175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a:latin typeface="Times New Roman" panose="02020603050405020304" pitchFamily="18" charset="0"/>
                <a:cs typeface="Times New Roman" panose="02020603050405020304" pitchFamily="18" charset="0"/>
              </a:rPr>
              <a:t>LOCALIZATION OF APP</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7757" y="1765240"/>
            <a:ext cx="2215767" cy="460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8289" y="1765240"/>
            <a:ext cx="2215767" cy="4608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1402" y="1765240"/>
            <a:ext cx="2215767" cy="4608000"/>
          </a:xfrm>
          <a:prstGeom prst="rect">
            <a:avLst/>
          </a:prstGeom>
        </p:spPr>
      </p:pic>
      <p:pic>
        <p:nvPicPr>
          <p:cNvPr id="9" name="Content Placeholder 8"/>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213447" y="1765239"/>
            <a:ext cx="2297503" cy="4862259"/>
          </a:xfrm>
          <a:prstGeom prst="rect">
            <a:avLst/>
          </a:prstGeom>
        </p:spPr>
      </p:pic>
    </p:spTree>
    <p:extLst>
      <p:ext uri="{BB962C8B-B14F-4D97-AF65-F5344CB8AC3E}">
        <p14:creationId xmlns:p14="http://schemas.microsoft.com/office/powerpoint/2010/main" val="48193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SPEECH RECOGNITION</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7305136" cy="4351338"/>
          </a:xfrm>
        </p:spPr>
        <p:txBody>
          <a:bodyPr/>
          <a:lstStyle/>
          <a:p>
            <a:r>
              <a:rPr lang="en-IN" dirty="0" smtClean="0"/>
              <a:t>Some of our users might be illiterate</a:t>
            </a:r>
          </a:p>
          <a:p>
            <a:r>
              <a:rPr lang="en-US" dirty="0" smtClean="0"/>
              <a:t>Our app can directly convert </a:t>
            </a:r>
            <a:r>
              <a:rPr lang="en-US" dirty="0"/>
              <a:t>spoken words into </a:t>
            </a:r>
            <a:r>
              <a:rPr lang="en-US" dirty="0" smtClean="0"/>
              <a:t>written texts </a:t>
            </a:r>
            <a:endParaRPr lang="en-US" b="1" dirty="0" smtClean="0"/>
          </a:p>
          <a:p>
            <a:r>
              <a:rPr lang="en-IN" dirty="0" smtClean="0"/>
              <a:t>Packages used :</a:t>
            </a:r>
          </a:p>
          <a:p>
            <a:pPr lvl="1"/>
            <a:r>
              <a:rPr lang="en-IN" dirty="0" smtClean="0"/>
              <a:t>“</a:t>
            </a:r>
            <a:r>
              <a:rPr lang="en-IN" dirty="0" err="1" smtClean="0"/>
              <a:t>Speech_to_text</a:t>
            </a:r>
            <a:r>
              <a:rPr lang="en-IN" dirty="0" smtClean="0"/>
              <a:t>” : To convert speech into text</a:t>
            </a:r>
          </a:p>
          <a:p>
            <a:pPr lvl="1"/>
            <a:r>
              <a:rPr lang="en-IN" dirty="0" smtClean="0"/>
              <a:t>“</a:t>
            </a:r>
            <a:r>
              <a:rPr lang="en-IN" dirty="0" err="1" smtClean="0"/>
              <a:t>Flutter_tts</a:t>
            </a:r>
            <a:r>
              <a:rPr lang="en-IN" dirty="0" smtClean="0"/>
              <a:t>” : To convert text into speech</a:t>
            </a:r>
            <a:endParaRPr lang="en-IN" dirty="0"/>
          </a:p>
        </p:txBody>
      </p:sp>
      <p:pic>
        <p:nvPicPr>
          <p:cNvPr id="6" name="Picture 5"/>
          <p:cNvPicPr>
            <a:picLocks noChangeAspect="1"/>
          </p:cNvPicPr>
          <p:nvPr/>
        </p:nvPicPr>
        <p:blipFill>
          <a:blip r:embed="rId2"/>
          <a:stretch>
            <a:fillRect/>
          </a:stretch>
        </p:blipFill>
        <p:spPr>
          <a:xfrm>
            <a:off x="8617017" y="1825625"/>
            <a:ext cx="2286198" cy="4651651"/>
          </a:xfrm>
          <a:prstGeom prst="rect">
            <a:avLst/>
          </a:prstGeom>
        </p:spPr>
      </p:pic>
    </p:spTree>
    <p:extLst>
      <p:ext uri="{BB962C8B-B14F-4D97-AF65-F5344CB8AC3E}">
        <p14:creationId xmlns:p14="http://schemas.microsoft.com/office/powerpoint/2010/main" val="36534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TECHNOLOGY STACK</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9677400" cy="4351338"/>
          </a:xfrm>
        </p:spPr>
        <p:txBody>
          <a:bodyPr>
            <a:normAutofit fontScale="85000" lnSpcReduction="20000"/>
          </a:bodyPr>
          <a:lstStyle/>
          <a:p>
            <a:endParaRPr lang="en-US" dirty="0" smtClean="0">
              <a:latin typeface="Times New Roman" panose="02020603050405020304" pitchFamily="18" charset="0"/>
              <a:cs typeface="Times New Roman" panose="02020603050405020304" pitchFamily="18" charset="0"/>
            </a:endParaRPr>
          </a:p>
          <a:p>
            <a:r>
              <a:rPr lang="en-IN" sz="3000" dirty="0" smtClean="0">
                <a:latin typeface="Times New Roman" panose="02020603050405020304" pitchFamily="18" charset="0"/>
                <a:cs typeface="Times New Roman" panose="02020603050405020304" pitchFamily="18" charset="0"/>
              </a:rPr>
              <a:t>Flutter:</a:t>
            </a:r>
          </a:p>
          <a:p>
            <a:pPr lvl="1"/>
            <a:r>
              <a:rPr lang="en-IN" sz="3000" dirty="0" smtClean="0">
                <a:latin typeface="Times New Roman" panose="02020603050405020304" pitchFamily="18" charset="0"/>
                <a:cs typeface="Times New Roman" panose="02020603050405020304" pitchFamily="18" charset="0"/>
              </a:rPr>
              <a:t>	</a:t>
            </a:r>
            <a:r>
              <a:rPr lang="en-IN" sz="3000" b="1" dirty="0" smtClean="0">
                <a:latin typeface="Times New Roman" panose="02020603050405020304" pitchFamily="18" charset="0"/>
                <a:cs typeface="Times New Roman" panose="02020603050405020304" pitchFamily="18" charset="0"/>
              </a:rPr>
              <a:t>Open source </a:t>
            </a:r>
            <a:r>
              <a:rPr lang="en-IN" sz="3000" dirty="0" smtClean="0">
                <a:latin typeface="Times New Roman" panose="02020603050405020304" pitchFamily="18" charset="0"/>
                <a:cs typeface="Times New Roman" panose="02020603050405020304" pitchFamily="18" charset="0"/>
              </a:rPr>
              <a:t>and</a:t>
            </a:r>
            <a:r>
              <a:rPr lang="en-IN" sz="3000" b="1" dirty="0" smtClean="0">
                <a:latin typeface="Times New Roman" panose="02020603050405020304" pitchFamily="18" charset="0"/>
                <a:cs typeface="Times New Roman" panose="02020603050405020304" pitchFamily="18" charset="0"/>
              </a:rPr>
              <a:t> free </a:t>
            </a:r>
            <a:r>
              <a:rPr lang="en-IN" sz="3000" dirty="0" smtClean="0">
                <a:latin typeface="Times New Roman" panose="02020603050405020304" pitchFamily="18" charset="0"/>
                <a:cs typeface="Times New Roman" panose="02020603050405020304" pitchFamily="18" charset="0"/>
              </a:rPr>
              <a:t>SDK provided by </a:t>
            </a:r>
            <a:r>
              <a:rPr lang="en-IN" sz="3000" dirty="0" err="1" smtClean="0">
                <a:latin typeface="Times New Roman" panose="02020603050405020304" pitchFamily="18" charset="0"/>
                <a:cs typeface="Times New Roman" panose="02020603050405020304" pitchFamily="18" charset="0"/>
              </a:rPr>
              <a:t>google</a:t>
            </a:r>
            <a:endParaRPr lang="en-IN" sz="3000" dirty="0" smtClean="0">
              <a:latin typeface="Times New Roman" panose="02020603050405020304" pitchFamily="18" charset="0"/>
              <a:cs typeface="Times New Roman" panose="02020603050405020304" pitchFamily="18" charset="0"/>
            </a:endParaRPr>
          </a:p>
          <a:p>
            <a:pPr lvl="1"/>
            <a:r>
              <a:rPr lang="en-IN" sz="3000" dirty="0" smtClean="0">
                <a:latin typeface="Times New Roman" panose="02020603050405020304" pitchFamily="18" charset="0"/>
                <a:cs typeface="Times New Roman" panose="02020603050405020304" pitchFamily="18" charset="0"/>
              </a:rPr>
              <a:t>	Mobile, web, and desktop applications require a </a:t>
            </a:r>
            <a:r>
              <a:rPr lang="en-IN" sz="3000" b="1" dirty="0">
                <a:latin typeface="Times New Roman" panose="02020603050405020304" pitchFamily="18" charset="0"/>
                <a:cs typeface="Times New Roman" panose="02020603050405020304" pitchFamily="18" charset="0"/>
              </a:rPr>
              <a:t>S</a:t>
            </a:r>
            <a:r>
              <a:rPr lang="en-IN" sz="3000" b="1" dirty="0" smtClean="0">
                <a:latin typeface="Times New Roman" panose="02020603050405020304" pitchFamily="18" charset="0"/>
                <a:cs typeface="Times New Roman" panose="02020603050405020304" pitchFamily="18" charset="0"/>
              </a:rPr>
              <a:t>ingle           		codebase</a:t>
            </a:r>
          </a:p>
          <a:p>
            <a:pPr lvl="1"/>
            <a:r>
              <a:rPr lang="en-IN" sz="3000" dirty="0" smtClean="0">
                <a:latin typeface="Times New Roman" panose="02020603050405020304" pitchFamily="18" charset="0"/>
                <a:cs typeface="Times New Roman" panose="02020603050405020304" pitchFamily="18" charset="0"/>
              </a:rPr>
              <a:t>	</a:t>
            </a:r>
            <a:r>
              <a:rPr lang="en-IN" sz="3000" b="1" dirty="0" smtClean="0">
                <a:latin typeface="Times New Roman" panose="02020603050405020304" pitchFamily="18" charset="0"/>
                <a:cs typeface="Times New Roman" panose="02020603050405020304" pitchFamily="18" charset="0"/>
              </a:rPr>
              <a:t>High-performance</a:t>
            </a:r>
            <a:r>
              <a:rPr lang="en-IN" sz="3000" dirty="0" smtClean="0">
                <a:latin typeface="Times New Roman" panose="02020603050405020304" pitchFamily="18" charset="0"/>
                <a:cs typeface="Times New Roman" panose="02020603050405020304" pitchFamily="18" charset="0"/>
              </a:rPr>
              <a:t> rendering engine to draw widgets</a:t>
            </a:r>
          </a:p>
          <a:p>
            <a:pPr lvl="1"/>
            <a:endParaRPr lang="en-IN"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Cloud Firestore:</a:t>
            </a:r>
          </a:p>
          <a:p>
            <a:pPr lvl="1"/>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r>
              <a:rPr lang="en-IN" sz="3000" b="1" dirty="0" smtClean="0">
                <a:latin typeface="Times New Roman" panose="02020603050405020304" pitchFamily="18" charset="0"/>
                <a:cs typeface="Times New Roman" panose="02020603050405020304" pitchFamily="18" charset="0"/>
              </a:rPr>
              <a:t>NoSQL</a:t>
            </a:r>
            <a:r>
              <a:rPr lang="en-IN" sz="3000" dirty="0" smtClean="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database</a:t>
            </a:r>
          </a:p>
          <a:p>
            <a:pPr lvl="1"/>
            <a:r>
              <a:rPr lang="en-IN" sz="3000" dirty="0">
                <a:latin typeface="Times New Roman" panose="02020603050405020304" pitchFamily="18" charset="0"/>
                <a:cs typeface="Times New Roman" panose="02020603050405020304" pitchFamily="18" charset="0"/>
              </a:rPr>
              <a:t>	Flexible, scalable database </a:t>
            </a:r>
          </a:p>
          <a:p>
            <a:pPr lvl="1"/>
            <a:r>
              <a:rPr lang="en-IN" sz="3000" dirty="0">
                <a:latin typeface="Times New Roman" panose="02020603050405020304" pitchFamily="18" charset="0"/>
                <a:cs typeface="Times New Roman" panose="02020603050405020304" pitchFamily="18" charset="0"/>
              </a:rPr>
              <a:t>	Tools for tracking analytics, reporting and fixing app crashes.</a:t>
            </a:r>
          </a:p>
          <a:p>
            <a:pPr lvl="1"/>
            <a:r>
              <a:rPr lang="en-IN" sz="3000" dirty="0">
                <a:latin typeface="Times New Roman" panose="02020603050405020304" pitchFamily="18" charset="0"/>
                <a:cs typeface="Times New Roman" panose="02020603050405020304" pitchFamily="18" charset="0"/>
              </a:rPr>
              <a:t>	Keeps data in </a:t>
            </a:r>
            <a:r>
              <a:rPr lang="en-IN" sz="3000" b="1" dirty="0" smtClean="0">
                <a:latin typeface="Times New Roman" panose="02020603050405020304" pitchFamily="18" charset="0"/>
                <a:cs typeface="Times New Roman" panose="02020603050405020304" pitchFamily="18" charset="0"/>
              </a:rPr>
              <a:t>sync</a:t>
            </a:r>
            <a:endParaRPr lang="en-IN" sz="3000"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15313" t="27226" r="18125" b="26277"/>
          <a:stretch/>
        </p:blipFill>
        <p:spPr>
          <a:xfrm>
            <a:off x="9501187" y="2612009"/>
            <a:ext cx="2028826" cy="695325"/>
          </a:xfrm>
          <a:prstGeom prst="rect">
            <a:avLst/>
          </a:prstGeom>
        </p:spPr>
      </p:pic>
      <p:pic>
        <p:nvPicPr>
          <p:cNvPr id="7" name="Picture 6"/>
          <p:cNvPicPr>
            <a:picLocks noChangeAspect="1"/>
          </p:cNvPicPr>
          <p:nvPr/>
        </p:nvPicPr>
        <p:blipFill>
          <a:blip r:embed="rId3"/>
          <a:stretch>
            <a:fillRect/>
          </a:stretch>
        </p:blipFill>
        <p:spPr>
          <a:xfrm>
            <a:off x="9308306" y="4372508"/>
            <a:ext cx="2414588" cy="739281"/>
          </a:xfrm>
          <a:prstGeom prst="rect">
            <a:avLst/>
          </a:prstGeom>
        </p:spPr>
      </p:pic>
    </p:spTree>
    <p:extLst>
      <p:ext uri="{BB962C8B-B14F-4D97-AF65-F5344CB8AC3E}">
        <p14:creationId xmlns:p14="http://schemas.microsoft.com/office/powerpoint/2010/main" val="17611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fade">
                                      <p:cBhvr>
                                        <p:cTn id="43" dur="500"/>
                                        <p:tgtEl>
                                          <p:spTgt spid="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fade">
                                      <p:cBhvr>
                                        <p:cTn id="48" dur="500"/>
                                        <p:tgtEl>
                                          <p:spTgt spid="5">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Effect transition="in" filter="fade">
                                      <p:cBhvr>
                                        <p:cTn id="5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WHY KAMADHENU?</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11135264" cy="4351338"/>
          </a:xfrm>
        </p:spPr>
        <p:txBody>
          <a:bodyPr/>
          <a:lstStyle/>
          <a:p>
            <a:r>
              <a:rPr lang="en-US" dirty="0" smtClean="0">
                <a:latin typeface="Times New Roman" panose="02020603050405020304" pitchFamily="18" charset="0"/>
                <a:cs typeface="Times New Roman" panose="02020603050405020304" pitchFamily="18" charset="0"/>
              </a:rPr>
              <a:t>Simple </a:t>
            </a:r>
            <a:r>
              <a:rPr lang="en-US" b="1" dirty="0" smtClean="0">
                <a:latin typeface="Times New Roman" panose="02020603050405020304" pitchFamily="18" charset="0"/>
                <a:cs typeface="Times New Roman" panose="02020603050405020304" pitchFamily="18" charset="0"/>
              </a:rPr>
              <a:t>UI design </a:t>
            </a:r>
            <a:r>
              <a:rPr lang="en-US" dirty="0" smtClean="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Easy</a:t>
            </a:r>
            <a:r>
              <a:rPr lang="en-US" dirty="0" smtClean="0">
                <a:latin typeface="Times New Roman" panose="02020603050405020304" pitchFamily="18" charset="0"/>
                <a:cs typeface="Times New Roman" panose="02020603050405020304" pitchFamily="18" charset="0"/>
              </a:rPr>
              <a:t> to operate </a:t>
            </a:r>
          </a:p>
          <a:p>
            <a:r>
              <a:rPr lang="en-US" b="1" dirty="0" smtClean="0">
                <a:latin typeface="Times New Roman" panose="02020603050405020304" pitchFamily="18" charset="0"/>
                <a:cs typeface="Times New Roman" panose="02020603050405020304" pitchFamily="18" charset="0"/>
              </a:rPr>
              <a:t>Authentication</a:t>
            </a:r>
            <a:r>
              <a:rPr lang="en-US" dirty="0" smtClean="0">
                <a:latin typeface="Times New Roman" panose="02020603050405020304" pitchFamily="18" charset="0"/>
                <a:cs typeface="Times New Roman" panose="02020603050405020304" pitchFamily="18" charset="0"/>
              </a:rPr>
              <a:t> using mobile number</a:t>
            </a:r>
          </a:p>
          <a:p>
            <a:r>
              <a:rPr lang="en-US" dirty="0" smtClean="0">
                <a:latin typeface="Times New Roman" panose="02020603050405020304" pitchFamily="18" charset="0"/>
                <a:cs typeface="Times New Roman" panose="02020603050405020304" pitchFamily="18" charset="0"/>
              </a:rPr>
              <a:t>Every Government </a:t>
            </a:r>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eterinary </a:t>
            </a: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ospital will have its own </a:t>
            </a:r>
            <a:r>
              <a:rPr lang="en-US" b="1" dirty="0" smtClean="0">
                <a:latin typeface="Times New Roman" panose="02020603050405020304" pitchFamily="18" charset="0"/>
                <a:cs typeface="Times New Roman" panose="02020603050405020304" pitchFamily="18" charset="0"/>
              </a:rPr>
              <a:t>Administrator account </a:t>
            </a:r>
            <a:r>
              <a:rPr lang="en-US" dirty="0" smtClean="0">
                <a:latin typeface="Times New Roman" panose="02020603050405020304" pitchFamily="18" charset="0"/>
                <a:cs typeface="Times New Roman" panose="02020603050405020304" pitchFamily="18" charset="0"/>
              </a:rPr>
              <a:t>of their respective region</a:t>
            </a:r>
          </a:p>
          <a:p>
            <a:r>
              <a:rPr lang="en-US" b="1" dirty="0" smtClean="0">
                <a:latin typeface="Times New Roman" panose="02020603050405020304" pitchFamily="18" charset="0"/>
                <a:cs typeface="Times New Roman" panose="02020603050405020304" pitchFamily="18" charset="0"/>
              </a:rPr>
              <a:t>Unique id </a:t>
            </a:r>
            <a:r>
              <a:rPr lang="en-US" dirty="0" smtClean="0">
                <a:latin typeface="Times New Roman" panose="02020603050405020304" pitchFamily="18" charset="0"/>
                <a:cs typeface="Times New Roman" panose="02020603050405020304" pitchFamily="18" charset="0"/>
              </a:rPr>
              <a:t>to every registered animal using </a:t>
            </a:r>
            <a:r>
              <a:rPr lang="en-US" b="1" dirty="0" smtClean="0">
                <a:latin typeface="Times New Roman" panose="02020603050405020304" pitchFamily="18" charset="0"/>
                <a:cs typeface="Times New Roman" panose="02020603050405020304" pitchFamily="18" charset="0"/>
              </a:rPr>
              <a:t>RFID</a:t>
            </a:r>
          </a:p>
          <a:p>
            <a:r>
              <a:rPr lang="en-US" b="1" dirty="0" smtClean="0">
                <a:latin typeface="Times New Roman" panose="02020603050405020304" pitchFamily="18" charset="0"/>
                <a:cs typeface="Times New Roman" panose="02020603050405020304" pitchFamily="18" charset="0"/>
              </a:rPr>
              <a:t>Easy</a:t>
            </a:r>
            <a:r>
              <a:rPr lang="en-US" dirty="0" smtClean="0">
                <a:latin typeface="Times New Roman" panose="02020603050405020304" pitchFamily="18" charset="0"/>
                <a:cs typeface="Times New Roman" panose="02020603050405020304" pitchFamily="18" charset="0"/>
              </a:rPr>
              <a:t> and </a:t>
            </a:r>
            <a:r>
              <a:rPr lang="en-US" b="1" dirty="0" smtClean="0">
                <a:latin typeface="Times New Roman" panose="02020603050405020304" pitchFamily="18" charset="0"/>
                <a:cs typeface="Times New Roman" panose="02020603050405020304" pitchFamily="18" charset="0"/>
              </a:rPr>
              <a:t>flexible</a:t>
            </a:r>
            <a:r>
              <a:rPr lang="en-US" dirty="0" smtClean="0">
                <a:latin typeface="Times New Roman" panose="02020603050405020304" pitchFamily="18" charset="0"/>
                <a:cs typeface="Times New Roman" panose="02020603050405020304" pitchFamily="18" charset="0"/>
              </a:rPr>
              <a:t> Buying and selling feature</a:t>
            </a:r>
          </a:p>
          <a:p>
            <a:r>
              <a:rPr lang="en-US" dirty="0" smtClean="0">
                <a:latin typeface="Times New Roman" panose="02020603050405020304" pitchFamily="18" charset="0"/>
                <a:cs typeface="Times New Roman" panose="02020603050405020304" pitchFamily="18" charset="0"/>
              </a:rPr>
              <a:t>Ownership can be </a:t>
            </a:r>
            <a:r>
              <a:rPr lang="en-US" b="1" dirty="0" smtClean="0">
                <a:latin typeface="Times New Roman" panose="02020603050405020304" pitchFamily="18" charset="0"/>
                <a:cs typeface="Times New Roman" panose="02020603050405020304" pitchFamily="18" charset="0"/>
              </a:rPr>
              <a:t>changed</a:t>
            </a:r>
            <a:r>
              <a:rPr lang="en-US" dirty="0" smtClean="0">
                <a:latin typeface="Times New Roman" panose="02020603050405020304" pitchFamily="18" charset="0"/>
                <a:cs typeface="Times New Roman" panose="02020603050405020304" pitchFamily="18" charset="0"/>
              </a:rPr>
              <a:t> no need to register same cattle again</a:t>
            </a:r>
          </a:p>
          <a:p>
            <a:r>
              <a:rPr lang="en-US" b="1" dirty="0" smtClean="0">
                <a:latin typeface="Times New Roman" panose="02020603050405020304" pitchFamily="18" charset="0"/>
                <a:cs typeface="Times New Roman" panose="02020603050405020304" pitchFamily="18" charset="0"/>
              </a:rPr>
              <a:t>Special features</a:t>
            </a:r>
            <a:r>
              <a:rPr lang="en-US" dirty="0" smtClean="0">
                <a:latin typeface="Times New Roman" panose="02020603050405020304" pitchFamily="18" charset="0"/>
                <a:cs typeface="Times New Roman" panose="02020603050405020304" pitchFamily="18" charset="0"/>
              </a:rPr>
              <a:t> like Buying and selling portal, Broadcast</a:t>
            </a:r>
            <a:r>
              <a:rPr lang="en-US" smtClean="0">
                <a:latin typeface="Times New Roman" panose="02020603050405020304" pitchFamily="18" charset="0"/>
                <a:cs typeface="Times New Roman" panose="02020603050405020304" pitchFamily="18" charset="0"/>
              </a:rPr>
              <a:t>, Statistical </a:t>
            </a:r>
            <a:r>
              <a:rPr lang="en-US" dirty="0" smtClean="0">
                <a:latin typeface="Times New Roman" panose="02020603050405020304" pitchFamily="18" charset="0"/>
                <a:cs typeface="Times New Roman" panose="02020603050405020304" pitchFamily="18" charset="0"/>
              </a:rPr>
              <a:t>analysis</a:t>
            </a:r>
            <a:r>
              <a:rPr lang="en-US"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t>
            </a:r>
            <a:r>
              <a:rPr lang="en-US" smtClean="0">
                <a:latin typeface="Times New Roman" panose="02020603050405020304" pitchFamily="18" charset="0"/>
                <a:cs typeface="Times New Roman" panose="02020603050405020304" pitchFamily="18" charset="0"/>
              </a:rPr>
              <a:t>ocal </a:t>
            </a:r>
            <a:r>
              <a:rPr lang="en-US" dirty="0" smtClean="0">
                <a:latin typeface="Times New Roman" panose="02020603050405020304" pitchFamily="18" charset="0"/>
                <a:cs typeface="Times New Roman" panose="02020603050405020304" pitchFamily="18" charset="0"/>
              </a:rPr>
              <a:t>language support</a:t>
            </a:r>
            <a:r>
              <a:rPr lang="en-US" smtClean="0">
                <a:latin typeface="Times New Roman" panose="02020603050405020304" pitchFamily="18" charset="0"/>
                <a:cs typeface="Times New Roman" panose="02020603050405020304" pitchFamily="18" charset="0"/>
              </a:rPr>
              <a:t>, Speech </a:t>
            </a:r>
            <a:r>
              <a:rPr lang="en-US" dirty="0" smtClean="0">
                <a:latin typeface="Times New Roman" panose="02020603050405020304" pitchFamily="18" charset="0"/>
                <a:cs typeface="Times New Roman" panose="02020603050405020304" pitchFamily="18" charset="0"/>
              </a:rPr>
              <a:t>recognition, etc. are provided</a:t>
            </a:r>
          </a:p>
          <a:p>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7E85548-5426-4F1F-A5C6-D6C827D174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499" y="561681"/>
            <a:ext cx="1424046" cy="932449"/>
          </a:xfrm>
          <a:prstGeom prst="rect">
            <a:avLst/>
          </a:prstGeom>
        </p:spPr>
      </p:pic>
      <p:pic>
        <p:nvPicPr>
          <p:cNvPr id="10" name="Picture 9">
            <a:extLst>
              <a:ext uri="{FF2B5EF4-FFF2-40B4-BE49-F238E27FC236}">
                <a16:creationId xmlns:a16="http://schemas.microsoft.com/office/drawing/2014/main" id="{77E85548-5426-4F1F-A5C6-D6C827D17453}"/>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backgroundMark x1="58146" y1="7296" x2="66854" y2="9013"/>
                      </a14:backgroundRemoval>
                    </a14:imgEffect>
                  </a14:imgLayer>
                </a14:imgProps>
              </a:ext>
              <a:ext uri="{28A0092B-C50C-407E-A947-70E740481C1C}">
                <a14:useLocalDpi xmlns:a14="http://schemas.microsoft.com/office/drawing/2010/main" val="0"/>
              </a:ext>
            </a:extLst>
          </a:blip>
          <a:stretch>
            <a:fillRect/>
          </a:stretch>
        </p:blipFill>
        <p:spPr>
          <a:xfrm>
            <a:off x="8943974" y="561681"/>
            <a:ext cx="1424046" cy="932449"/>
          </a:xfrm>
          <a:prstGeom prst="rect">
            <a:avLst/>
          </a:prstGeom>
        </p:spPr>
      </p:pic>
    </p:spTree>
    <p:extLst>
      <p:ext uri="{BB962C8B-B14F-4D97-AF65-F5344CB8AC3E}">
        <p14:creationId xmlns:p14="http://schemas.microsoft.com/office/powerpoint/2010/main" val="411755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r>
              <a:rPr lang="en-IN" u="sng" dirty="0">
                <a:hlinkClick r:id="rId2"/>
              </a:rPr>
              <a:t>https://docs-flutter-io.firebaseapp.com/</a:t>
            </a:r>
            <a:endParaRPr lang="en-IN" dirty="0"/>
          </a:p>
          <a:p>
            <a:r>
              <a:rPr lang="en-IN" u="sng" dirty="0">
                <a:hlinkClick r:id="rId3"/>
              </a:rPr>
              <a:t>https://</a:t>
            </a:r>
            <a:r>
              <a:rPr lang="en-IN" u="sng" dirty="0" smtClean="0">
                <a:hlinkClick r:id="rId3"/>
              </a:rPr>
              <a:t>firebase.google.com/docs</a:t>
            </a:r>
            <a:endParaRPr lang="en-IN" u="sng" dirty="0" smtClean="0"/>
          </a:p>
          <a:p>
            <a:r>
              <a:rPr lang="en-IN" u="sng" dirty="0">
                <a:hlinkClick r:id="rId4"/>
              </a:rPr>
              <a:t>https://medium.com/google-developers/sharedpreferences-is-your-answer-to-simple-storage-a7c8499ea8ff</a:t>
            </a:r>
            <a:endParaRPr lang="en-IN" dirty="0" smtClean="0">
              <a:hlinkClick r:id="rId5"/>
            </a:endParaRPr>
          </a:p>
          <a:p>
            <a:r>
              <a:rPr lang="en-IN" dirty="0" smtClean="0">
                <a:hlinkClick r:id="rId5"/>
              </a:rPr>
              <a:t>https</a:t>
            </a:r>
            <a:r>
              <a:rPr lang="en-IN" dirty="0">
                <a:hlinkClick r:id="rId5"/>
              </a:rPr>
              <a:t>://petercoding.com/firebase/2020/05/06/using-firebase-storage-in-flutter</a:t>
            </a:r>
            <a:r>
              <a:rPr lang="en-IN" dirty="0" smtClean="0">
                <a:hlinkClick r:id="rId5"/>
              </a:rPr>
              <a:t>/</a:t>
            </a:r>
            <a:endParaRPr lang="en-IN" dirty="0" smtClean="0"/>
          </a:p>
          <a:p>
            <a:r>
              <a:rPr lang="en-IN" u="sng" dirty="0">
                <a:hlinkClick r:id="rId6"/>
              </a:rPr>
              <a:t>https://</a:t>
            </a:r>
            <a:r>
              <a:rPr lang="en-IN" u="sng" dirty="0" smtClean="0">
                <a:hlinkClick r:id="rId6"/>
              </a:rPr>
              <a:t>stackoverflow.com/questions/tagged/flutter</a:t>
            </a:r>
            <a:endParaRPr lang="en-IN" u="sng" dirty="0" smtClean="0"/>
          </a:p>
          <a:p>
            <a:r>
              <a:rPr lang="en-IN" u="sng" dirty="0">
                <a:hlinkClick r:id="rId7"/>
              </a:rPr>
              <a:t>https://</a:t>
            </a:r>
            <a:r>
              <a:rPr lang="en-IN" u="sng" dirty="0" smtClean="0">
                <a:hlinkClick r:id="rId7"/>
              </a:rPr>
              <a:t>github.com/OmkarKhilari/NC_CMRCET_KB194_KAMADHENU</a:t>
            </a:r>
            <a:endParaRPr lang="en-IN" u="sng" dirty="0" smtClean="0"/>
          </a:p>
          <a:p>
            <a:r>
              <a:rPr lang="en-IN" u="sng" dirty="0">
                <a:hlinkClick r:id="rId8"/>
              </a:rPr>
              <a:t>https://medium.com/@greg.perry/decode-streambuilder-e60948629d8e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813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9189" y="2418211"/>
            <a:ext cx="10515600" cy="1325563"/>
          </a:xfrm>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94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marL="432000" indent="-324000">
              <a:spcBef>
                <a:spcPts val="1417"/>
              </a:spcBef>
              <a:buClr>
                <a:srgbClr val="000000"/>
              </a:buClr>
              <a:buSzPct val="45000"/>
              <a:buFont typeface="Wingdings" charset="2"/>
              <a:buChar char=""/>
            </a:pPr>
            <a:endParaRPr lang="en-US" spc="-1" dirty="0" smtClean="0">
              <a:solidFill>
                <a:srgbClr val="000000"/>
              </a:solidFill>
              <a:latin typeface="Times New Roman" panose="02020603050405020304" pitchFamily="18" charset="0"/>
              <a:cs typeface="Times New Roman" panose="02020603050405020304" pitchFamily="18" charset="0"/>
            </a:endParaRPr>
          </a:p>
          <a:p>
            <a:pPr marL="432000" indent="-324000">
              <a:spcBef>
                <a:spcPts val="1417"/>
              </a:spcBef>
              <a:buClr>
                <a:srgbClr val="000000"/>
              </a:buClr>
              <a:buSzPct val="45000"/>
              <a:buFont typeface="Wingdings" charset="2"/>
              <a:buChar char=""/>
            </a:pPr>
            <a:r>
              <a:rPr lang="en-US" spc="-1" dirty="0" smtClean="0">
                <a:solidFill>
                  <a:srgbClr val="000000"/>
                </a:solidFill>
                <a:latin typeface="Times New Roman" panose="02020603050405020304" pitchFamily="18" charset="0"/>
                <a:cs typeface="Times New Roman" panose="02020603050405020304" pitchFamily="18" charset="0"/>
              </a:rPr>
              <a:t>India </a:t>
            </a:r>
            <a:r>
              <a:rPr lang="en-US" spc="-1" dirty="0">
                <a:solidFill>
                  <a:srgbClr val="000000"/>
                </a:solidFill>
                <a:latin typeface="Times New Roman" panose="02020603050405020304" pitchFamily="18" charset="0"/>
                <a:cs typeface="Times New Roman" panose="02020603050405020304" pitchFamily="18" charset="0"/>
              </a:rPr>
              <a:t>is </a:t>
            </a:r>
            <a:r>
              <a:rPr lang="en-US" b="1" spc="-1" dirty="0" err="1">
                <a:solidFill>
                  <a:srgbClr val="000000"/>
                </a:solidFill>
                <a:latin typeface="Times New Roman" panose="02020603050405020304" pitchFamily="18" charset="0"/>
                <a:cs typeface="Times New Roman" panose="02020603050405020304" pitchFamily="18" charset="0"/>
              </a:rPr>
              <a:t>Krishipradhan</a:t>
            </a:r>
            <a:r>
              <a:rPr lang="en-US" b="1" spc="-1" dirty="0">
                <a:solidFill>
                  <a:srgbClr val="000000"/>
                </a:solidFill>
                <a:latin typeface="Times New Roman" panose="02020603050405020304" pitchFamily="18" charset="0"/>
                <a:cs typeface="Times New Roman" panose="02020603050405020304" pitchFamily="18" charset="0"/>
              </a:rPr>
              <a:t> </a:t>
            </a:r>
            <a:r>
              <a:rPr lang="en-US" b="1" spc="-1" dirty="0" err="1" smtClean="0">
                <a:solidFill>
                  <a:srgbClr val="000000"/>
                </a:solidFill>
                <a:latin typeface="Times New Roman" panose="02020603050405020304" pitchFamily="18" charset="0"/>
                <a:cs typeface="Times New Roman" panose="02020603050405020304" pitchFamily="18" charset="0"/>
              </a:rPr>
              <a:t>Rashtra</a:t>
            </a:r>
            <a:endParaRPr lang="en-US" spc="-1" dirty="0">
              <a:solidFill>
                <a:srgbClr val="000000"/>
              </a:solidFill>
              <a:latin typeface="Times New Roman" panose="02020603050405020304" pitchFamily="18" charset="0"/>
              <a:cs typeface="Times New Roman" panose="02020603050405020304" pitchFamily="18" charset="0"/>
            </a:endParaRPr>
          </a:p>
          <a:p>
            <a:pPr marL="432000" indent="-324000">
              <a:spcBef>
                <a:spcPts val="1417"/>
              </a:spcBef>
              <a:buClr>
                <a:srgbClr val="000000"/>
              </a:buClr>
              <a:buSzPct val="45000"/>
              <a:buFont typeface="Wingdings" charset="2"/>
              <a:buChar char=""/>
            </a:pPr>
            <a:r>
              <a:rPr lang="en-US" spc="-1" dirty="0" smtClean="0">
                <a:solidFill>
                  <a:srgbClr val="000000"/>
                </a:solidFill>
                <a:latin typeface="Times New Roman" panose="02020603050405020304" pitchFamily="18" charset="0"/>
                <a:cs typeface="Times New Roman" panose="02020603050405020304" pitchFamily="18" charset="0"/>
              </a:rPr>
              <a:t>61.5% </a:t>
            </a:r>
            <a:r>
              <a:rPr lang="en-US" spc="-1" dirty="0">
                <a:solidFill>
                  <a:srgbClr val="000000"/>
                </a:solidFill>
                <a:latin typeface="Times New Roman" panose="02020603050405020304" pitchFamily="18" charset="0"/>
                <a:cs typeface="Times New Roman" panose="02020603050405020304" pitchFamily="18" charset="0"/>
              </a:rPr>
              <a:t>p</a:t>
            </a:r>
            <a:r>
              <a:rPr lang="en-US" spc="-1" dirty="0" smtClean="0">
                <a:solidFill>
                  <a:srgbClr val="000000"/>
                </a:solidFill>
                <a:latin typeface="Times New Roman" panose="02020603050405020304" pitchFamily="18" charset="0"/>
                <a:cs typeface="Times New Roman" panose="02020603050405020304" pitchFamily="18" charset="0"/>
              </a:rPr>
              <a:t>opulation in India is </a:t>
            </a:r>
            <a:r>
              <a:rPr lang="en-US" spc="-1" dirty="0">
                <a:solidFill>
                  <a:srgbClr val="000000"/>
                </a:solidFill>
                <a:latin typeface="Times New Roman" panose="02020603050405020304" pitchFamily="18" charset="0"/>
                <a:cs typeface="Times New Roman" panose="02020603050405020304" pitchFamily="18" charset="0"/>
              </a:rPr>
              <a:t>dependent on </a:t>
            </a:r>
            <a:r>
              <a:rPr lang="en-US" spc="-1" dirty="0" smtClean="0">
                <a:solidFill>
                  <a:srgbClr val="000000"/>
                </a:solidFill>
                <a:latin typeface="Times New Roman" panose="02020603050405020304" pitchFamily="18" charset="0"/>
                <a:cs typeface="Times New Roman" panose="02020603050405020304" pitchFamily="18" charset="0"/>
              </a:rPr>
              <a:t>agricultural sector</a:t>
            </a:r>
            <a:endParaRPr lang="en-US" spc="-1" dirty="0">
              <a:solidFill>
                <a:srgbClr val="000000"/>
              </a:solidFill>
              <a:latin typeface="Times New Roman" panose="02020603050405020304" pitchFamily="18" charset="0"/>
              <a:cs typeface="Times New Roman" panose="02020603050405020304" pitchFamily="18" charset="0"/>
            </a:endParaRPr>
          </a:p>
          <a:p>
            <a:pPr marL="432000" indent="-324000">
              <a:spcBef>
                <a:spcPts val="1417"/>
              </a:spcBef>
              <a:buClr>
                <a:srgbClr val="000000"/>
              </a:buClr>
              <a:buSzPct val="45000"/>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4.5% of total </a:t>
            </a:r>
            <a:r>
              <a:rPr lang="en-US" spc="-1" dirty="0" smtClean="0">
                <a:solidFill>
                  <a:srgbClr val="000000"/>
                </a:solidFill>
                <a:latin typeface="Times New Roman" panose="02020603050405020304" pitchFamily="18" charset="0"/>
                <a:cs typeface="Times New Roman" panose="02020603050405020304" pitchFamily="18" charset="0"/>
              </a:rPr>
              <a:t>GDP’s contribution is from </a:t>
            </a:r>
            <a:r>
              <a:rPr lang="en-US" spc="-1" dirty="0">
                <a:solidFill>
                  <a:srgbClr val="000000"/>
                </a:solidFill>
                <a:latin typeface="Times New Roman" panose="02020603050405020304" pitchFamily="18" charset="0"/>
                <a:cs typeface="Times New Roman" panose="02020603050405020304" pitchFamily="18" charset="0"/>
              </a:rPr>
              <a:t>Animal Husbandry </a:t>
            </a:r>
            <a:r>
              <a:rPr lang="en-US" spc="-1" dirty="0" smtClean="0">
                <a:solidFill>
                  <a:srgbClr val="000000"/>
                </a:solidFill>
                <a:latin typeface="Times New Roman" panose="02020603050405020304" pitchFamily="18" charset="0"/>
                <a:cs typeface="Times New Roman" panose="02020603050405020304" pitchFamily="18" charset="0"/>
              </a:rPr>
              <a:t>Sector</a:t>
            </a:r>
            <a:endParaRPr lang="en-US" spc="-1" dirty="0">
              <a:solidFill>
                <a:srgbClr val="000000"/>
              </a:solidFill>
              <a:latin typeface="Times New Roman" panose="02020603050405020304" pitchFamily="18" charset="0"/>
              <a:cs typeface="Times New Roman" panose="02020603050405020304" pitchFamily="18" charset="0"/>
            </a:endParaRPr>
          </a:p>
          <a:p>
            <a:pPr marL="432000" indent="-324000">
              <a:spcBef>
                <a:spcPts val="1417"/>
              </a:spcBef>
              <a:buClr>
                <a:srgbClr val="000000"/>
              </a:buClr>
              <a:buSzPct val="45000"/>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Population of livestock is more than 53 </a:t>
            </a:r>
            <a:r>
              <a:rPr lang="en-US" spc="-1" dirty="0" smtClean="0">
                <a:solidFill>
                  <a:srgbClr val="000000"/>
                </a:solidFill>
                <a:latin typeface="Times New Roman" panose="02020603050405020304" pitchFamily="18" charset="0"/>
                <a:cs typeface="Times New Roman" panose="02020603050405020304" pitchFamily="18" charset="0"/>
              </a:rPr>
              <a:t>crore</a:t>
            </a:r>
            <a:endParaRPr lang="en-US" spc="-1" dirty="0">
              <a:solidFill>
                <a:srgbClr val="000000"/>
              </a:solidFill>
              <a:latin typeface="Times New Roman" panose="02020603050405020304" pitchFamily="18" charset="0"/>
              <a:cs typeface="Times New Roman" panose="02020603050405020304" pitchFamily="18" charset="0"/>
            </a:endParaRPr>
          </a:p>
          <a:p>
            <a:pPr marL="432000" indent="-324000">
              <a:spcBef>
                <a:spcPts val="1417"/>
              </a:spcBef>
              <a:buClr>
                <a:srgbClr val="000000"/>
              </a:buClr>
              <a:buSzPct val="45000"/>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We don’t have an appropriate database for Livestock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14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998154"/>
            <a:ext cx="10515600" cy="4351338"/>
          </a:xfrm>
        </p:spPr>
        <p:txBody>
          <a:bodyPr>
            <a:normAutofit/>
          </a:bodyPr>
          <a:lstStyle/>
          <a:p>
            <a:pPr marL="0" indent="0">
              <a:buNone/>
            </a:pPr>
            <a:r>
              <a:rPr lang="en-IN" sz="2400" spc="-1" dirty="0">
                <a:solidFill>
                  <a:srgbClr val="000000"/>
                </a:solidFill>
                <a:latin typeface="Times New Roman" panose="02020603050405020304" pitchFamily="18" charset="0"/>
                <a:ea typeface="Calibri"/>
                <a:cs typeface="Times New Roman" panose="02020603050405020304" pitchFamily="18" charset="0"/>
              </a:rPr>
              <a:t>Livestock holdings are extremely fluid in nature. Ownership changes through sale and migration across different geographical areas confound the efforts to arrive at accurate estimations. Identification of livestock through suitable methods and regular recording of births, deaths and sale reduces the gap between actual and estimated values. So far, A.P. Animal Husbandry Department did not have any such software application. Hence, an app in this direction would be of potential use to the Department. Problem is : All India livestock census data base to design suitable fields to capture the dynamic events in livestock population changes. App should (1) Provide facility to operators to </a:t>
            </a:r>
            <a:r>
              <a:rPr lang="en-IN" sz="2400" spc="-1" dirty="0" err="1">
                <a:solidFill>
                  <a:srgbClr val="000000"/>
                </a:solidFill>
                <a:latin typeface="Times New Roman" panose="02020603050405020304" pitchFamily="18" charset="0"/>
                <a:ea typeface="Calibri"/>
                <a:cs typeface="Times New Roman" panose="02020603050405020304" pitchFamily="18" charset="0"/>
              </a:rPr>
              <a:t>add,modify,delete</a:t>
            </a:r>
            <a:r>
              <a:rPr lang="en-IN" sz="2400" spc="-1" dirty="0">
                <a:solidFill>
                  <a:srgbClr val="000000"/>
                </a:solidFill>
                <a:latin typeface="Times New Roman" panose="02020603050405020304" pitchFamily="18" charset="0"/>
                <a:ea typeface="Calibri"/>
                <a:cs typeface="Times New Roman" panose="02020603050405020304" pitchFamily="18" charset="0"/>
              </a:rPr>
              <a:t> livestock details using suitable identification mechanism during birth, sale, death (2) provide officials access to data and stats across different geographical </a:t>
            </a:r>
            <a:r>
              <a:rPr lang="en-IN" sz="2400" spc="-1" dirty="0" smtClean="0">
                <a:solidFill>
                  <a:srgbClr val="000000"/>
                </a:solidFill>
                <a:latin typeface="Times New Roman" panose="02020603050405020304" pitchFamily="18" charset="0"/>
                <a:ea typeface="Calibri"/>
                <a:cs typeface="Times New Roman" panose="02020603050405020304" pitchFamily="18" charset="0"/>
              </a:rPr>
              <a:t>areas Updated</a:t>
            </a:r>
            <a:r>
              <a:rPr lang="en-IN" sz="2400" spc="-1" dirty="0">
                <a:solidFill>
                  <a:srgbClr val="000000"/>
                </a:solidFill>
                <a:latin typeface="Times New Roman" panose="02020603050405020304" pitchFamily="18" charset="0"/>
                <a:ea typeface="Calibri"/>
                <a:cs typeface="Times New Roman" panose="02020603050405020304" pitchFamily="18" charset="0"/>
              </a:rPr>
              <a:t>!</a:t>
            </a:r>
            <a:endParaRPr lang="en-IN" sz="2400" spc="-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31529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FLOWCHART</a:t>
            </a:r>
            <a:endParaRPr lang="en-IN"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231" y="1947567"/>
            <a:ext cx="9714820" cy="4555369"/>
          </a:xfrm>
        </p:spPr>
      </p:pic>
    </p:spTree>
    <p:extLst>
      <p:ext uri="{BB962C8B-B14F-4D97-AF65-F5344CB8AC3E}">
        <p14:creationId xmlns:p14="http://schemas.microsoft.com/office/powerpoint/2010/main" val="755786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USER REGISTRATION</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8280" y="2221907"/>
            <a:ext cx="2375732" cy="3760150"/>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7910" y="2221907"/>
            <a:ext cx="2307365" cy="3760150"/>
          </a:xfrm>
          <a:prstGeom prst="rect">
            <a:avLst/>
          </a:prstGeom>
          <a:noFill/>
          <a:ln>
            <a:noFill/>
          </a:ln>
        </p:spPr>
      </p:pic>
    </p:spTree>
    <p:extLst>
      <p:ext uri="{BB962C8B-B14F-4D97-AF65-F5344CB8AC3E}">
        <p14:creationId xmlns:p14="http://schemas.microsoft.com/office/powerpoint/2010/main" val="395533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LIVESTOCK REGISTRATION</a:t>
            </a:r>
            <a:endParaRPr lang="en-IN"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552"/>
          <a:stretch/>
        </p:blipFill>
        <p:spPr>
          <a:xfrm>
            <a:off x="4628418" y="1828800"/>
            <a:ext cx="2935160" cy="4847432"/>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8419" y="5056632"/>
            <a:ext cx="2935160" cy="155448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b="4375"/>
          <a:stretch/>
        </p:blipFill>
        <p:spPr>
          <a:xfrm>
            <a:off x="838200" y="2289548"/>
            <a:ext cx="2813232" cy="2456004"/>
          </a:xfrm>
          <a:prstGeom prst="rect">
            <a:avLst/>
          </a:prstGeom>
        </p:spPr>
      </p:pic>
      <p:sp>
        <p:nvSpPr>
          <p:cNvPr id="8" name="TextBox 7"/>
          <p:cNvSpPr txBox="1"/>
          <p:nvPr/>
        </p:nvSpPr>
        <p:spPr>
          <a:xfrm>
            <a:off x="4740959" y="4077975"/>
            <a:ext cx="2714625" cy="1085850"/>
          </a:xfrm>
          <a:prstGeom prst="rect">
            <a:avLst/>
          </a:prstGeom>
          <a:noFill/>
          <a:ln w="38100">
            <a:solidFill>
              <a:srgbClr val="FF0000"/>
            </a:solidFill>
          </a:ln>
        </p:spPr>
        <p:txBody>
          <a:bodyPr wrap="square" rtlCol="0">
            <a:spAutoFit/>
          </a:bodyPr>
          <a:lstStyle/>
          <a:p>
            <a:endParaRPr lang="en-IN"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7128" y="2289548"/>
            <a:ext cx="2566668" cy="2172725"/>
          </a:xfrm>
          <a:prstGeom prst="rect">
            <a:avLst/>
          </a:prstGeom>
        </p:spPr>
      </p:pic>
    </p:spTree>
    <p:extLst>
      <p:ext uri="{BB962C8B-B14F-4D97-AF65-F5344CB8AC3E}">
        <p14:creationId xmlns:p14="http://schemas.microsoft.com/office/powerpoint/2010/main" val="17474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MANUAL VERIFICATION</a:t>
            </a:r>
            <a:endParaRPr lang="en-IN"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2871"/>
          <a:stretch/>
        </p:blipFill>
        <p:spPr>
          <a:xfrm>
            <a:off x="8165592" y="1895940"/>
            <a:ext cx="3070560" cy="4624387"/>
          </a:xfrm>
          <a:ln w="3175">
            <a:solidFill>
              <a:schemeClr val="tx1"/>
            </a:solidFill>
          </a:ln>
        </p:spPr>
      </p:pic>
      <p:sp>
        <p:nvSpPr>
          <p:cNvPr id="3" name="TextBox 2"/>
          <p:cNvSpPr txBox="1"/>
          <p:nvPr/>
        </p:nvSpPr>
        <p:spPr>
          <a:xfrm>
            <a:off x="838200" y="2569464"/>
            <a:ext cx="7327392" cy="2954655"/>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a:t>
            </a:r>
            <a:r>
              <a:rPr lang="en-IN" sz="2800" dirty="0" smtClean="0">
                <a:latin typeface="Times New Roman" panose="02020603050405020304" pitchFamily="18" charset="0"/>
                <a:cs typeface="Times New Roman" panose="02020603050405020304" pitchFamily="18" charset="0"/>
              </a:rPr>
              <a:t>fficials </a:t>
            </a:r>
            <a:r>
              <a:rPr lang="en-IN" sz="2800" dirty="0">
                <a:latin typeface="Times New Roman" panose="02020603050405020304" pitchFamily="18" charset="0"/>
                <a:cs typeface="Times New Roman" panose="02020603050405020304" pitchFamily="18" charset="0"/>
              </a:rPr>
              <a:t>will be able to see a list of both </a:t>
            </a:r>
            <a:r>
              <a:rPr lang="en-IN" sz="2800" b="1" dirty="0">
                <a:latin typeface="Times New Roman" panose="02020603050405020304" pitchFamily="18" charset="0"/>
                <a:cs typeface="Times New Roman" panose="02020603050405020304" pitchFamily="18" charset="0"/>
              </a:rPr>
              <a:t>verified</a:t>
            </a:r>
            <a:r>
              <a:rPr lang="en-IN" sz="2800" dirty="0">
                <a:latin typeface="Times New Roman" panose="02020603050405020304" pitchFamily="18" charset="0"/>
                <a:cs typeface="Times New Roman" panose="02020603050405020304" pitchFamily="18" charset="0"/>
              </a:rPr>
              <a:t> and </a:t>
            </a:r>
            <a:r>
              <a:rPr lang="en-IN" sz="2800" b="1" dirty="0">
                <a:latin typeface="Times New Roman" panose="02020603050405020304" pitchFamily="18" charset="0"/>
                <a:cs typeface="Times New Roman" panose="02020603050405020304" pitchFamily="18" charset="0"/>
              </a:rPr>
              <a:t>unverified</a:t>
            </a:r>
            <a:r>
              <a:rPr lang="en-IN" sz="2800" dirty="0">
                <a:latin typeface="Times New Roman" panose="02020603050405020304" pitchFamily="18" charset="0"/>
                <a:cs typeface="Times New Roman" panose="02020603050405020304" pitchFamily="18" charset="0"/>
              </a:rPr>
              <a:t> animals on the Kamadhenu administrator app </a:t>
            </a:r>
            <a:endParaRPr lang="en-IN"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Unverified animals will get verified after they have been assigned with a </a:t>
            </a:r>
            <a:r>
              <a:rPr lang="en-IN" sz="2800" b="1" dirty="0">
                <a:latin typeface="Times New Roman" panose="02020603050405020304" pitchFamily="18" charset="0"/>
                <a:cs typeface="Times New Roman" panose="02020603050405020304" pitchFamily="18" charset="0"/>
              </a:rPr>
              <a:t>unique identity </a:t>
            </a:r>
            <a:r>
              <a:rPr lang="en-IN" sz="2800" dirty="0">
                <a:latin typeface="Times New Roman" panose="02020603050405020304" pitchFamily="18" charset="0"/>
                <a:cs typeface="Times New Roman" panose="02020603050405020304" pitchFamily="18" charset="0"/>
              </a:rPr>
              <a:t>by the </a:t>
            </a:r>
            <a:r>
              <a:rPr lang="en-IN" sz="2800" dirty="0" smtClean="0">
                <a:latin typeface="Times New Roman" panose="02020603050405020304" pitchFamily="18" charset="0"/>
                <a:cs typeface="Times New Roman" panose="02020603050405020304" pitchFamily="18" charset="0"/>
              </a:rPr>
              <a:t>officials</a:t>
            </a: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1710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28575">
            <a:solidFill>
              <a:schemeClr val="tx1"/>
            </a:solidFill>
          </a:ln>
        </p:spPr>
        <p:txBody>
          <a:bodyPr/>
          <a:lstStyle/>
          <a:p>
            <a:pPr algn="ctr"/>
            <a:r>
              <a:rPr lang="en-US" b="1" dirty="0" smtClean="0">
                <a:latin typeface="Times New Roman" panose="02020603050405020304" pitchFamily="18" charset="0"/>
                <a:cs typeface="Times New Roman" panose="02020603050405020304" pitchFamily="18" charset="0"/>
              </a:rPr>
              <a:t>WHY RFID?</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25625"/>
            <a:ext cx="7546848" cy="4351338"/>
          </a:xfrm>
        </p:spPr>
        <p:txBody>
          <a:bodyPr>
            <a:normAutofit/>
          </a:bodyPr>
          <a:lstStyle/>
          <a:p>
            <a:pPr marL="342900" indent="-342900"/>
            <a:endParaRPr lang="en-IN" dirty="0" smtClean="0">
              <a:latin typeface="Times New Roman" panose="02020603050405020304" pitchFamily="18" charset="0"/>
              <a:cs typeface="Times New Roman" panose="02020603050405020304" pitchFamily="18" charset="0"/>
            </a:endParaRPr>
          </a:p>
          <a:p>
            <a:pPr marL="342900" indent="-342900"/>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traditional method that is used by the officials is to tag the ear of animals which is made of a plastic with barcode or ID printed on </a:t>
            </a:r>
            <a:r>
              <a:rPr lang="en-IN" sz="2400" dirty="0" smtClean="0">
                <a:latin typeface="Times New Roman" panose="02020603050405020304" pitchFamily="18" charset="0"/>
                <a:cs typeface="Times New Roman" panose="02020603050405020304" pitchFamily="18" charset="0"/>
              </a:rPr>
              <a:t>it </a:t>
            </a:r>
          </a:p>
          <a:p>
            <a:pPr marL="342900" indent="-342900"/>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causes pain and permanent damage to the ear of </a:t>
            </a:r>
            <a:r>
              <a:rPr lang="en-IN" sz="2400" dirty="0" smtClean="0">
                <a:latin typeface="Times New Roman" panose="02020603050405020304" pitchFamily="18" charset="0"/>
                <a:cs typeface="Times New Roman" panose="02020603050405020304" pitchFamily="18" charset="0"/>
              </a:rPr>
              <a:t>animals</a:t>
            </a:r>
            <a:endParaRPr lang="en-IN" sz="2400" dirty="0">
              <a:latin typeface="Times New Roman" panose="02020603050405020304" pitchFamily="18" charset="0"/>
              <a:cs typeface="Times New Roman" panose="02020603050405020304" pitchFamily="18" charset="0"/>
            </a:endParaRPr>
          </a:p>
          <a:p>
            <a:pPr marL="342900" indent="-342900"/>
            <a:r>
              <a:rPr lang="en-IN" sz="2400" dirty="0">
                <a:latin typeface="Times New Roman" panose="02020603050405020304" pitchFamily="18" charset="0"/>
                <a:cs typeface="Times New Roman" panose="02020603050405020304" pitchFamily="18" charset="0"/>
              </a:rPr>
              <a:t>On the other hand, RFID tags are encapsulated and are made of </a:t>
            </a:r>
            <a:r>
              <a:rPr lang="en-IN" sz="2400" i="1" dirty="0">
                <a:latin typeface="Times New Roman" panose="02020603050405020304" pitchFamily="18" charset="0"/>
                <a:cs typeface="Times New Roman" panose="02020603050405020304" pitchFamily="18" charset="0"/>
              </a:rPr>
              <a:t>“bio glass 8625</a:t>
            </a:r>
            <a:r>
              <a:rPr lang="en-IN" sz="2400" i="1" dirty="0" smtClean="0">
                <a:latin typeface="Times New Roman" panose="02020603050405020304" pitchFamily="18" charset="0"/>
                <a:cs typeface="Times New Roman" panose="02020603050405020304" pitchFamily="18" charset="0"/>
              </a:rPr>
              <a:t>”</a:t>
            </a:r>
            <a:endParaRPr lang="en-IN" sz="2400" i="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622" y="2648309"/>
            <a:ext cx="1694615" cy="186882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3669" y="5099759"/>
            <a:ext cx="1552519" cy="13826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1545" y="5090298"/>
            <a:ext cx="1740491" cy="1401529"/>
          </a:xfrm>
          <a:prstGeom prst="rect">
            <a:avLst/>
          </a:prstGeom>
        </p:spPr>
      </p:pic>
      <p:pic>
        <p:nvPicPr>
          <p:cNvPr id="8" name="Picture 7"/>
          <p:cNvPicPr>
            <a:picLocks noChangeAspect="1"/>
          </p:cNvPicPr>
          <p:nvPr/>
        </p:nvPicPr>
        <p:blipFill rotWithShape="1">
          <a:blip r:embed="rId5"/>
          <a:srcRect t="22520"/>
          <a:stretch/>
        </p:blipFill>
        <p:spPr>
          <a:xfrm>
            <a:off x="3841748" y="5118027"/>
            <a:ext cx="1862223" cy="1543984"/>
          </a:xfrm>
          <a:prstGeom prst="rect">
            <a:avLst/>
          </a:prstGeom>
        </p:spPr>
      </p:pic>
      <p:pic>
        <p:nvPicPr>
          <p:cNvPr id="7" name="Picture 6"/>
          <p:cNvPicPr>
            <a:picLocks noChangeAspect="1"/>
          </p:cNvPicPr>
          <p:nvPr/>
        </p:nvPicPr>
        <p:blipFill>
          <a:blip r:embed="rId6"/>
          <a:stretch>
            <a:fillRect/>
          </a:stretch>
        </p:blipFill>
        <p:spPr>
          <a:xfrm>
            <a:off x="1315777" y="5019072"/>
            <a:ext cx="1667350" cy="1741894"/>
          </a:xfrm>
          <a:prstGeom prst="rect">
            <a:avLst/>
          </a:prstGeom>
        </p:spPr>
      </p:pic>
    </p:spTree>
    <p:extLst>
      <p:ext uri="{BB962C8B-B14F-4D97-AF65-F5344CB8AC3E}">
        <p14:creationId xmlns:p14="http://schemas.microsoft.com/office/powerpoint/2010/main" val="282471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500"/>
                                        <p:tgtEl>
                                          <p:spTgt spid="5">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726</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vt:lpstr>
      <vt:lpstr> Team Kamadhenu Presents</vt:lpstr>
      <vt:lpstr>INTRODUCTION</vt:lpstr>
      <vt:lpstr>PROBLEM STATEMENT</vt:lpstr>
      <vt:lpstr>FLOWCHART</vt:lpstr>
      <vt:lpstr>USER REGISTRATION</vt:lpstr>
      <vt:lpstr>LIVESTOCK REGISTRATION</vt:lpstr>
      <vt:lpstr>MANUAL VERIFICATION</vt:lpstr>
      <vt:lpstr>WHY RFID?</vt:lpstr>
      <vt:lpstr>BUYING &amp; SELLING</vt:lpstr>
      <vt:lpstr>DATA ACCESIBILITY</vt:lpstr>
      <vt:lpstr>FEATURES</vt:lpstr>
      <vt:lpstr>ONLINE BUYING &amp; SELLING PORTAL</vt:lpstr>
      <vt:lpstr>ONLINE BUYING &amp; SELLING PORTAL</vt:lpstr>
      <vt:lpstr>SUBSIDIARY DETAILS COLLECTON</vt:lpstr>
      <vt:lpstr>STATISTICAL ANALYSIS</vt:lpstr>
      <vt:lpstr>BROADCASTING</vt:lpstr>
      <vt:lpstr>PowerPoint Presentation</vt:lpstr>
      <vt:lpstr>LOCALIZATION OF APP</vt:lpstr>
      <vt:lpstr>LOCALIZATION OF APP</vt:lpstr>
      <vt:lpstr>SPEECH RECOGNITION</vt:lpstr>
      <vt:lpstr>TECHNOLOGY STACK</vt:lpstr>
      <vt:lpstr>WHY KAMADHENU?</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Trespass</dc:creator>
  <cp:lastModifiedBy>Trespass</cp:lastModifiedBy>
  <cp:revision>72</cp:revision>
  <dcterms:created xsi:type="dcterms:W3CDTF">2020-07-29T05:23:36Z</dcterms:created>
  <dcterms:modified xsi:type="dcterms:W3CDTF">2020-08-03T11:54:27Z</dcterms:modified>
</cp:coreProperties>
</file>