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390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599CAE3-F666-49B4-8F70-9AAA08DA0D7B}" type="datetimeFigureOut">
              <a:rPr lang="es-ES" smtClean="0"/>
              <a:pPr/>
              <a:t>30/01/2019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1A41C81-7062-474A-B3DA-D9DBE745DDD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CAE3-F666-49B4-8F70-9AAA08DA0D7B}" type="datetimeFigureOut">
              <a:rPr lang="es-ES" smtClean="0"/>
              <a:pPr/>
              <a:t>30/01/2019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C81-7062-474A-B3DA-D9DBE745DDD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CAE3-F666-49B4-8F70-9AAA08DA0D7B}" type="datetimeFigureOut">
              <a:rPr lang="es-ES" smtClean="0"/>
              <a:pPr/>
              <a:t>30/01/2019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C81-7062-474A-B3DA-D9DBE745DDD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CAE3-F666-49B4-8F70-9AAA08DA0D7B}" type="datetimeFigureOut">
              <a:rPr lang="es-ES" smtClean="0"/>
              <a:pPr/>
              <a:t>30/01/2019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C81-7062-474A-B3DA-D9DBE745DDD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599CAE3-F666-49B4-8F70-9AAA08DA0D7B}" type="datetimeFigureOut">
              <a:rPr lang="es-ES" smtClean="0"/>
              <a:pPr/>
              <a:t>30/01/2019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1A41C81-7062-474A-B3DA-D9DBE745DDD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CAE3-F666-49B4-8F70-9AAA08DA0D7B}" type="datetimeFigureOut">
              <a:rPr lang="es-ES" smtClean="0"/>
              <a:pPr/>
              <a:t>30/01/2019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C81-7062-474A-B3DA-D9DBE745DDD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CAE3-F666-49B4-8F70-9AAA08DA0D7B}" type="datetimeFigureOut">
              <a:rPr lang="es-ES" smtClean="0"/>
              <a:pPr/>
              <a:t>30/01/2019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C81-7062-474A-B3DA-D9DBE745DDD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CAE3-F666-49B4-8F70-9AAA08DA0D7B}" type="datetimeFigureOut">
              <a:rPr lang="es-ES" smtClean="0"/>
              <a:pPr/>
              <a:t>30/01/2019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C81-7062-474A-B3DA-D9DBE745DDD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CAE3-F666-49B4-8F70-9AAA08DA0D7B}" type="datetimeFigureOut">
              <a:rPr lang="es-ES" smtClean="0"/>
              <a:pPr/>
              <a:t>30/01/2019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C81-7062-474A-B3DA-D9DBE745DDD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CAE3-F666-49B4-8F70-9AAA08DA0D7B}" type="datetimeFigureOut">
              <a:rPr lang="es-ES" smtClean="0"/>
              <a:pPr/>
              <a:t>30/01/2019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C81-7062-474A-B3DA-D9DBE745DDD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CAE3-F666-49B4-8F70-9AAA08DA0D7B}" type="datetimeFigureOut">
              <a:rPr lang="es-ES" smtClean="0"/>
              <a:pPr/>
              <a:t>30/01/2019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C81-7062-474A-B3DA-D9DBE745DDD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99CAE3-F666-49B4-8F70-9AAA08DA0D7B}" type="datetimeFigureOut">
              <a:rPr lang="es-ES" smtClean="0"/>
              <a:pPr/>
              <a:t>30/01/2019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1A41C81-7062-474A-B3DA-D9DBE745DDD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Object</a:t>
            </a:r>
            <a:r>
              <a:rPr lang="es-MX" dirty="0"/>
              <a:t> </a:t>
            </a:r>
            <a:r>
              <a:rPr lang="es-MX" dirty="0" err="1"/>
              <a:t>oriented</a:t>
            </a:r>
            <a:r>
              <a:rPr lang="es-MX" dirty="0"/>
              <a:t> </a:t>
            </a:r>
            <a:r>
              <a:rPr lang="es-MX" dirty="0" err="1"/>
              <a:t>programming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Iván Guerrero Román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B29C-5FD7-4491-982B-D1551627D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Homework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CC3EB-3126-4766-8175-2F13F3AE60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is a bicycle loan system in the city. When a </a:t>
            </a:r>
            <a:r>
              <a:rPr lang="en-US" dirty="0">
                <a:solidFill>
                  <a:srgbClr val="00B0F0"/>
                </a:solidFill>
              </a:rPr>
              <a:t>person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registered</a:t>
            </a:r>
            <a:r>
              <a:rPr lang="en-US" dirty="0"/>
              <a:t>, their personal and financial information is stored. Personal information consists of </a:t>
            </a:r>
            <a:r>
              <a:rPr lang="en-US" dirty="0">
                <a:solidFill>
                  <a:srgbClr val="00B050"/>
                </a:solidFill>
              </a:rPr>
              <a:t>name, surname, age and date of registration</a:t>
            </a:r>
            <a:r>
              <a:rPr lang="en-US" dirty="0"/>
              <a:t>. The financial information consists of a </a:t>
            </a:r>
            <a:r>
              <a:rPr lang="en-US" dirty="0">
                <a:solidFill>
                  <a:srgbClr val="00B050"/>
                </a:solidFill>
              </a:rPr>
              <a:t>bank account (CLABE) and bank name.</a:t>
            </a:r>
          </a:p>
          <a:p>
            <a:endParaRPr lang="en-US" dirty="0"/>
          </a:p>
          <a:p>
            <a:r>
              <a:rPr lang="en-US" dirty="0"/>
              <a:t>On the other hand, the loan system has a </a:t>
            </a:r>
            <a:r>
              <a:rPr lang="en-US" dirty="0">
                <a:solidFill>
                  <a:srgbClr val="00B0F0"/>
                </a:solidFill>
              </a:rPr>
              <a:t>bicycle</a:t>
            </a:r>
            <a:r>
              <a:rPr lang="en-US" dirty="0"/>
              <a:t> registry. Each of them consists of </a:t>
            </a:r>
            <a:r>
              <a:rPr lang="en-US" dirty="0">
                <a:solidFill>
                  <a:srgbClr val="00B050"/>
                </a:solidFill>
              </a:rPr>
              <a:t>brand, serial number and a year of registration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Each time a user uses a bicycle, a </a:t>
            </a:r>
            <a:r>
              <a:rPr lang="en-US" dirty="0">
                <a:solidFill>
                  <a:srgbClr val="00B0F0"/>
                </a:solidFill>
              </a:rPr>
              <a:t>loan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created</a:t>
            </a:r>
            <a:r>
              <a:rPr lang="en-US" dirty="0"/>
              <a:t> with the </a:t>
            </a:r>
            <a:r>
              <a:rPr lang="en-US" dirty="0">
                <a:solidFill>
                  <a:srgbClr val="00B050"/>
                </a:solidFill>
              </a:rPr>
              <a:t>information of the user, the bicycle, date and time of loan, date and time of the return.</a:t>
            </a:r>
          </a:p>
          <a:p>
            <a:endParaRPr lang="es-ES" dirty="0"/>
          </a:p>
          <a:p>
            <a:r>
              <a:rPr lang="en-US" dirty="0"/>
              <a:t>Create a class diagram for the description. Implement the main classes and create three objects: a person, a bicycle and a loan.</a:t>
            </a:r>
          </a:p>
        </p:txBody>
      </p:sp>
    </p:spTree>
    <p:extLst>
      <p:ext uri="{BB962C8B-B14F-4D97-AF65-F5344CB8AC3E}">
        <p14:creationId xmlns:p14="http://schemas.microsoft.com/office/powerpoint/2010/main" val="4049361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450</TotalTime>
  <Words>149</Words>
  <Application>Microsoft Office PowerPoint</Application>
  <PresentationFormat>Presentación en pantalla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Bookman Old Style</vt:lpstr>
      <vt:lpstr>Gill Sans MT</vt:lpstr>
      <vt:lpstr>Wingdings</vt:lpstr>
      <vt:lpstr>Wingdings 3</vt:lpstr>
      <vt:lpstr>Origen</vt:lpstr>
      <vt:lpstr>Object oriented programming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Ganso</dc:creator>
  <cp:lastModifiedBy>Oscar Vargas</cp:lastModifiedBy>
  <cp:revision>123</cp:revision>
  <dcterms:created xsi:type="dcterms:W3CDTF">2012-01-26T18:36:35Z</dcterms:created>
  <dcterms:modified xsi:type="dcterms:W3CDTF">2019-01-31T04:45:55Z</dcterms:modified>
</cp:coreProperties>
</file>