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17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05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736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0660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000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0406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2843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7172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55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888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88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345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792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75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87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19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02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D6C574-3AD9-43C7-9BF6-5767CD60BAB6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29A5-5EB8-4626-A59C-4D69FE04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418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F4B71-82BD-4217-AB0D-806F63B37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WP2 – </a:t>
            </a:r>
            <a:r>
              <a:rPr lang="nl-NL" dirty="0" err="1"/>
              <a:t>React</a:t>
            </a:r>
            <a:r>
              <a:rPr lang="nl-NL" dirty="0"/>
              <a:t>/</a:t>
            </a:r>
            <a:r>
              <a:rPr lang="nl-NL" dirty="0" err="1"/>
              <a:t>Redux</a:t>
            </a:r>
            <a:r>
              <a:rPr lang="nl-NL" dirty="0"/>
              <a:t>	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14598F5-358D-4814-8422-43A75D149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Maurits </a:t>
            </a:r>
            <a:r>
              <a:rPr lang="nl-NL" dirty="0" err="1"/>
              <a:t>seelen</a:t>
            </a:r>
            <a:endParaRPr lang="nl-NL" dirty="0"/>
          </a:p>
          <a:p>
            <a:r>
              <a:rPr lang="nl-NL" dirty="0"/>
              <a:t>Yannick bloemen</a:t>
            </a:r>
          </a:p>
          <a:p>
            <a:r>
              <a:rPr lang="nl-NL" dirty="0"/>
              <a:t>Bram </a:t>
            </a:r>
            <a:r>
              <a:rPr lang="nl-NL" dirty="0" err="1"/>
              <a:t>nagtegals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976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702DF-4C96-4F5C-925E-4ADF50BA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van de app -&gt;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08583A1-F740-4777-8B2A-4B35A8F6B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2" t="17139" b="3405"/>
          <a:stretch/>
        </p:blipFill>
        <p:spPr>
          <a:xfrm>
            <a:off x="3733799" y="1616260"/>
            <a:ext cx="5514975" cy="4789022"/>
          </a:xfrm>
        </p:spPr>
      </p:pic>
    </p:spTree>
    <p:extLst>
      <p:ext uri="{BB962C8B-B14F-4D97-AF65-F5344CB8AC3E}">
        <p14:creationId xmlns:p14="http://schemas.microsoft.com/office/powerpoint/2010/main" val="283110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C4784-CCC7-43EE-A682-4806FD4E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 </a:t>
            </a:r>
            <a:r>
              <a:rPr lang="nl-NL" dirty="0" err="1"/>
              <a:t>Redux</a:t>
            </a:r>
            <a:r>
              <a:rPr lang="nl-NL" dirty="0"/>
              <a:t>	</a:t>
            </a:r>
            <a:br>
              <a:rPr lang="nl-NL" dirty="0"/>
            </a:br>
            <a:endParaRPr lang="nl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7BA2E24A-4575-497D-A285-F4C7FACF6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0" t="11848" b="6426"/>
          <a:stretch/>
        </p:blipFill>
        <p:spPr>
          <a:xfrm>
            <a:off x="1988287" y="1467950"/>
            <a:ext cx="8062547" cy="4963709"/>
          </a:xfrm>
        </p:spPr>
      </p:pic>
    </p:spTree>
    <p:extLst>
      <p:ext uri="{BB962C8B-B14F-4D97-AF65-F5344CB8AC3E}">
        <p14:creationId xmlns:p14="http://schemas.microsoft.com/office/powerpoint/2010/main" val="225080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EDA4A-99D8-41C8-9976-0854C269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 </a:t>
            </a:r>
            <a:r>
              <a:rPr lang="nl-NL" dirty="0" err="1"/>
              <a:t>Redux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5A9F8AF-88E9-4E17-9609-53E1E4FF2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1" t="17460" r="6392" b="9977"/>
          <a:stretch/>
        </p:blipFill>
        <p:spPr>
          <a:xfrm>
            <a:off x="2381250" y="2168509"/>
            <a:ext cx="7429500" cy="4022741"/>
          </a:xfrm>
        </p:spPr>
      </p:pic>
    </p:spTree>
    <p:extLst>
      <p:ext uri="{BB962C8B-B14F-4D97-AF65-F5344CB8AC3E}">
        <p14:creationId xmlns:p14="http://schemas.microsoft.com/office/powerpoint/2010/main" val="393116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67424-F53F-4D22-BF30-22D15DFA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Creëren van de store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9921AA9-EB3C-49B4-A509-3EC52A00E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4" t="11429" r="16087" b="69711"/>
          <a:stretch/>
        </p:blipFill>
        <p:spPr>
          <a:xfrm>
            <a:off x="458752" y="2400299"/>
            <a:ext cx="11521441" cy="2057401"/>
          </a:xfrm>
        </p:spPr>
      </p:pic>
    </p:spTree>
    <p:extLst>
      <p:ext uri="{BB962C8B-B14F-4D97-AF65-F5344CB8AC3E}">
        <p14:creationId xmlns:p14="http://schemas.microsoft.com/office/powerpoint/2010/main" val="90108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C0891-C4A0-47F1-8A21-AF524E23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Gebruik: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6362C3F-162B-4150-99A4-9B57A4AD5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7" t="37117" b="13848"/>
          <a:stretch/>
        </p:blipFill>
        <p:spPr>
          <a:xfrm>
            <a:off x="868798" y="2000250"/>
            <a:ext cx="10302003" cy="3476626"/>
          </a:xfrm>
        </p:spPr>
      </p:pic>
    </p:spTree>
    <p:extLst>
      <p:ext uri="{BB962C8B-B14F-4D97-AF65-F5344CB8AC3E}">
        <p14:creationId xmlns:p14="http://schemas.microsoft.com/office/powerpoint/2010/main" val="78635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C0891-C4A0-47F1-8A21-AF524E23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Gebruik: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C90030A-B607-406B-A5EE-BED632AF7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5" t="30499" r="2767" b="29641"/>
          <a:stretch/>
        </p:blipFill>
        <p:spPr>
          <a:xfrm>
            <a:off x="545942" y="1853248"/>
            <a:ext cx="11100115" cy="3422138"/>
          </a:xfrm>
        </p:spPr>
      </p:pic>
    </p:spTree>
    <p:extLst>
      <p:ext uri="{BB962C8B-B14F-4D97-AF65-F5344CB8AC3E}">
        <p14:creationId xmlns:p14="http://schemas.microsoft.com/office/powerpoint/2010/main" val="416683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36C19-B4B3-4318-B569-43272ECA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 App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B468D82-E568-4502-AF5F-0EF561E44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4" t="16231" r="57214" b="3859"/>
          <a:stretch/>
        </p:blipFill>
        <p:spPr>
          <a:xfrm>
            <a:off x="4171950" y="1817881"/>
            <a:ext cx="4095750" cy="4821754"/>
          </a:xfrm>
        </p:spPr>
      </p:pic>
    </p:spTree>
    <p:extLst>
      <p:ext uri="{BB962C8B-B14F-4D97-AF65-F5344CB8AC3E}">
        <p14:creationId xmlns:p14="http://schemas.microsoft.com/office/powerpoint/2010/main" val="130630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D2F8D-11BB-48ED-9405-CE5FABDB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 locaties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E09E2D8-5D01-442B-BB97-61CB9C9DA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" t="16004" r="56066" b="3632"/>
          <a:stretch/>
        </p:blipFill>
        <p:spPr>
          <a:xfrm>
            <a:off x="4024312" y="1752876"/>
            <a:ext cx="4010026" cy="4747656"/>
          </a:xfrm>
        </p:spPr>
      </p:pic>
    </p:spTree>
    <p:extLst>
      <p:ext uri="{BB962C8B-B14F-4D97-AF65-F5344CB8AC3E}">
        <p14:creationId xmlns:p14="http://schemas.microsoft.com/office/powerpoint/2010/main" val="34328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C6091-5EA5-4579-8437-0CE82B99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Meldingen per locatie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D26460C-C78C-4D11-A439-4854DF677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" t="16231" r="56321" b="3859"/>
          <a:stretch/>
        </p:blipFill>
        <p:spPr>
          <a:xfrm>
            <a:off x="3700463" y="1323114"/>
            <a:ext cx="4681537" cy="5315811"/>
          </a:xfrm>
        </p:spPr>
      </p:pic>
    </p:spTree>
    <p:extLst>
      <p:ext uri="{BB962C8B-B14F-4D97-AF65-F5344CB8AC3E}">
        <p14:creationId xmlns:p14="http://schemas.microsoft.com/office/powerpoint/2010/main" val="2945101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35</Words>
  <Application>Microsoft Office PowerPoint</Application>
  <PresentationFormat>Breedbeeld</PresentationFormat>
  <Paragraphs>13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WP2 – React/Redux </vt:lpstr>
      <vt:lpstr>Implementatie Redux  </vt:lpstr>
      <vt:lpstr>Implementatie Redux</vt:lpstr>
      <vt:lpstr>Creëren van de store</vt:lpstr>
      <vt:lpstr>Gebruik:</vt:lpstr>
      <vt:lpstr>Gebruik:</vt:lpstr>
      <vt:lpstr>Overzicht App</vt:lpstr>
      <vt:lpstr>Overzicht locaties</vt:lpstr>
      <vt:lpstr>Meldingen per locatie</vt:lpstr>
      <vt:lpstr>Demo van de app -&gt;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WP2 – React/Redux </dc:title>
  <dc:creator>Maurits Seelen</dc:creator>
  <cp:lastModifiedBy>Maurits Seelen</cp:lastModifiedBy>
  <cp:revision>18</cp:revision>
  <dcterms:created xsi:type="dcterms:W3CDTF">2017-11-07T08:57:56Z</dcterms:created>
  <dcterms:modified xsi:type="dcterms:W3CDTF">2017-11-08T10:18:57Z</dcterms:modified>
</cp:coreProperties>
</file>