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8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8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83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10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5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09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12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8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42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822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6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6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3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41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2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7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9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148CB7-6809-4D43-BC31-072808034D33}" type="datetimeFigureOut">
              <a:rPr lang="es-ES" smtClean="0"/>
              <a:t>02/10/2018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E616-B068-438C-879A-C2205BD7B3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29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0712" y="1378039"/>
            <a:ext cx="10371637" cy="1222812"/>
          </a:xfrm>
        </p:spPr>
        <p:txBody>
          <a:bodyPr/>
          <a:lstStyle/>
          <a:p>
            <a:r>
              <a:rPr lang="es-ES" b="1" i="1" dirty="0" smtClean="0"/>
              <a:t>Sistema para un Bazar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415482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1721" y="3015613"/>
            <a:ext cx="9404723" cy="809412"/>
          </a:xfrm>
        </p:spPr>
        <p:txBody>
          <a:bodyPr/>
          <a:lstStyle/>
          <a:p>
            <a:pPr algn="ctr"/>
            <a:r>
              <a:rPr lang="es-BO" b="1" dirty="0" smtClean="0"/>
              <a:t>GRACIAS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29190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ANTECEDENTES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2286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En el tiempo que he observado los pequeños bazares de nuestra ciudad de La Paz ,noté que muchos de ellos no cuentan con un sistema para el control de sus ganancias  y productos, por esa razón me propuse a realizar el sistema yo mismo ,facilitando varias tareas que antes era moroso y en muchos casos dificultoso realizar, como por ejemplo el control de los productos la venta como tal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0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 GENERAL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Realizar un sistema para organizar, vender, comprar </a:t>
            </a:r>
            <a:r>
              <a:rPr lang="es-ES" b="1" dirty="0"/>
              <a:t>y hacer el control de </a:t>
            </a:r>
            <a:r>
              <a:rPr lang="es-ES" b="1" dirty="0" smtClean="0"/>
              <a:t>productos.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6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OBJETIVOS ESPECÍFICOS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REGISTRAR </a:t>
            </a:r>
            <a:r>
              <a:rPr lang="es-ES" b="1" dirty="0"/>
              <a:t>LOS PRODUCTOS</a:t>
            </a:r>
            <a:endParaRPr lang="es-ES" dirty="0"/>
          </a:p>
          <a:p>
            <a:r>
              <a:rPr lang="es-ES" b="1" dirty="0" smtClean="0"/>
              <a:t>REGISTRAR </a:t>
            </a:r>
            <a:r>
              <a:rPr lang="es-ES" b="1" dirty="0"/>
              <a:t>LOS PRECIOS DE LOS </a:t>
            </a:r>
            <a:r>
              <a:rPr lang="es-ES" b="1" dirty="0" smtClean="0"/>
              <a:t>PRODUCTOS</a:t>
            </a:r>
          </a:p>
          <a:p>
            <a:r>
              <a:rPr lang="es-ES" b="1" dirty="0" smtClean="0"/>
              <a:t>GESTIONAR LA COMPRA Y VENTA DE LOS PRODUCTOS</a:t>
            </a:r>
            <a:endParaRPr lang="es-ES" dirty="0" smtClean="0"/>
          </a:p>
          <a:p>
            <a:r>
              <a:rPr lang="es-ES" b="1" dirty="0" smtClean="0"/>
              <a:t>INFORMAR LA </a:t>
            </a:r>
            <a:r>
              <a:rPr lang="es-ES" b="1" dirty="0"/>
              <a:t>CANTIDAD DE </a:t>
            </a:r>
            <a:r>
              <a:rPr lang="es-ES" b="1" dirty="0" smtClean="0"/>
              <a:t>PRODUCTOS</a:t>
            </a:r>
          </a:p>
          <a:p>
            <a:r>
              <a:rPr lang="es-ES" b="1" dirty="0" smtClean="0"/>
              <a:t>REALIZAR EL INVENTARIO CORRESPONDIENTE DE LOS PRODUCTOS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59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LA BASE DE DATOS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40" y="2052638"/>
            <a:ext cx="582349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ES" b="1" dirty="0" smtClean="0"/>
              <a:t>PANTALLAS DEL SISTEMA</a:t>
            </a:r>
            <a:endParaRPr lang="es-ES" b="1" dirty="0"/>
          </a:p>
        </p:txBody>
      </p:sp>
      <p:pic>
        <p:nvPicPr>
          <p:cNvPr id="3" name="Marcador de contenido 2" descr="MainWindow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1" y="2697754"/>
            <a:ext cx="4534533" cy="2905530"/>
          </a:xfrm>
        </p:spPr>
      </p:pic>
    </p:spTree>
    <p:extLst>
      <p:ext uri="{BB962C8B-B14F-4D97-AF65-F5344CB8AC3E}">
        <p14:creationId xmlns:p14="http://schemas.microsoft.com/office/powerpoint/2010/main" val="310346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srPerson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" y="541404"/>
            <a:ext cx="4010585" cy="3534268"/>
          </a:xfrm>
          <a:prstGeom prst="rect">
            <a:avLst/>
          </a:prstGeom>
        </p:spPr>
      </p:pic>
      <p:pic>
        <p:nvPicPr>
          <p:cNvPr id="9" name="Imagen 8" descr="AB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45" y="712162"/>
            <a:ext cx="3111789" cy="33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5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ABMproduct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2" y="2426866"/>
            <a:ext cx="2857899" cy="1971950"/>
          </a:xfrm>
          <a:prstGeom prst="rect">
            <a:avLst/>
          </a:prstGeom>
        </p:spPr>
      </p:pic>
      <p:pic>
        <p:nvPicPr>
          <p:cNvPr id="8" name="Imagen 7" descr="AgregarProduct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1" y="459679"/>
            <a:ext cx="4820323" cy="2953162"/>
          </a:xfrm>
          <a:prstGeom prst="rect">
            <a:avLst/>
          </a:prstGeom>
        </p:spPr>
      </p:pic>
      <p:pic>
        <p:nvPicPr>
          <p:cNvPr id="9" name="Imagen 8" descr="ModificarProduc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1" y="3738698"/>
            <a:ext cx="482984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Mproveed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29" y="2463835"/>
            <a:ext cx="2105319" cy="1724266"/>
          </a:xfrm>
          <a:prstGeom prst="rect">
            <a:avLst/>
          </a:prstGeom>
        </p:spPr>
      </p:pic>
      <p:pic>
        <p:nvPicPr>
          <p:cNvPr id="5" name="Imagen 4" descr="AgregarProv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9" y="819115"/>
            <a:ext cx="4324954" cy="2172003"/>
          </a:xfrm>
          <a:prstGeom prst="rect">
            <a:avLst/>
          </a:prstGeom>
        </p:spPr>
      </p:pic>
      <p:pic>
        <p:nvPicPr>
          <p:cNvPr id="6" name="Imagen 5" descr="ModificarProv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9" y="3660876"/>
            <a:ext cx="439163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139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Sistema para un Bazar</vt:lpstr>
      <vt:lpstr>ANTECEDENTES</vt:lpstr>
      <vt:lpstr>OBJETIVO GENERAL</vt:lpstr>
      <vt:lpstr>OBJETIVOS ESPECÍFICOS</vt:lpstr>
      <vt:lpstr>DIAGRAMA DE LA BASE DE DATOS</vt:lpstr>
      <vt:lpstr>PANTALLAS DEL SISTEMA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un Bazar</dc:title>
  <dc:creator>Usuario de Windows</dc:creator>
  <cp:lastModifiedBy>HP</cp:lastModifiedBy>
  <cp:revision>14</cp:revision>
  <dcterms:created xsi:type="dcterms:W3CDTF">2018-09-25T18:40:12Z</dcterms:created>
  <dcterms:modified xsi:type="dcterms:W3CDTF">2018-10-02T16:36:04Z</dcterms:modified>
</cp:coreProperties>
</file>