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66" r:id="rId5"/>
    <p:sldId id="268" r:id="rId6"/>
    <p:sldId id="257" r:id="rId7"/>
    <p:sldId id="269" r:id="rId8"/>
    <p:sldId id="270" r:id="rId9"/>
    <p:sldId id="273" r:id="rId10"/>
    <p:sldId id="271" r:id="rId11"/>
    <p:sldId id="274" r:id="rId12"/>
    <p:sldId id="272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3F969-BBE7-4DDA-92DC-8CB84E961379}" type="doc">
      <dgm:prSet loTypeId="urn:microsoft.com/office/officeart/2011/layout/HexagonRadial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336A1D0-B413-479A-AF7D-1B6456058B1E}">
      <dgm:prSet phldrT="[Text]"/>
      <dgm:spPr/>
      <dgm:t>
        <a:bodyPr/>
        <a:lstStyle/>
        <a:p>
          <a:r>
            <a:rPr lang="en-IN" b="1" dirty="0">
              <a:solidFill>
                <a:schemeClr val="bg1"/>
              </a:solidFill>
              <a:latin typeface="Bookman Old Style" panose="02050604050505020204" pitchFamily="18" charset="0"/>
            </a:rPr>
            <a:t>Coordinator AB/DM/TR</a:t>
          </a:r>
        </a:p>
      </dgm:t>
    </dgm:pt>
    <dgm:pt modelId="{8279ADE0-61AF-460E-BE7B-B0ECDE3DBF9F}" type="parTrans" cxnId="{AAB01BBA-6DB1-4134-95EE-E4A93251254D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93552057-9913-4245-BFBD-C7172AE07AEE}" type="sibTrans" cxnId="{AAB01BBA-6DB1-4134-95EE-E4A93251254D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94853920-FD48-4A33-9365-1B34C96A8A76}">
      <dgm:prSet phldrT="[Text]"/>
      <dgm:spPr/>
      <dgm:t>
        <a:bodyPr/>
        <a:lstStyle/>
        <a:p>
          <a:r>
            <a:rPr lang="en-IN" b="1" dirty="0">
              <a:solidFill>
                <a:schemeClr val="bg1"/>
              </a:solidFill>
              <a:latin typeface="Bookman Old Style" panose="02050604050505020204" pitchFamily="18" charset="0"/>
            </a:rPr>
            <a:t>Team 01 RM</a:t>
          </a:r>
        </a:p>
      </dgm:t>
    </dgm:pt>
    <dgm:pt modelId="{08C502FE-43B6-48D1-8784-9B58104358E3}" type="parTrans" cxnId="{5C6DE190-7679-4935-BADB-1B2ACA142A69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CDB98581-5B74-43BF-98DB-AB711D723B01}" type="sibTrans" cxnId="{5C6DE190-7679-4935-BADB-1B2ACA142A69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8CDDF453-2ADA-4182-B7B5-ED53E42C6545}">
      <dgm:prSet phldrT="[Text]"/>
      <dgm:spPr/>
      <dgm:t>
        <a:bodyPr/>
        <a:lstStyle/>
        <a:p>
          <a:r>
            <a:rPr lang="en-IN" b="1" dirty="0">
              <a:solidFill>
                <a:schemeClr val="bg1"/>
              </a:solidFill>
              <a:latin typeface="Bookman Old Style" panose="02050604050505020204" pitchFamily="18" charset="0"/>
            </a:rPr>
            <a:t>Team 01 MS</a:t>
          </a:r>
        </a:p>
      </dgm:t>
    </dgm:pt>
    <dgm:pt modelId="{D349E602-BD50-49A7-8AEE-F6782CC4EFD9}" type="parTrans" cxnId="{5EC0A9FD-CF99-442D-BB91-1ADDDE942D18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B2202C18-4F99-41DF-AD28-C2A5390DB7E5}" type="sibTrans" cxnId="{5EC0A9FD-CF99-442D-BB91-1ADDDE942D18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AEE287B1-8C4A-448D-9CE2-FA547E65187E}">
      <dgm:prSet phldrT="[Text]"/>
      <dgm:spPr/>
      <dgm:t>
        <a:bodyPr/>
        <a:lstStyle/>
        <a:p>
          <a:r>
            <a:rPr lang="en-IN" b="1" dirty="0">
              <a:solidFill>
                <a:schemeClr val="bg1"/>
              </a:solidFill>
              <a:latin typeface="Bookman Old Style" panose="02050604050505020204" pitchFamily="18" charset="0"/>
            </a:rPr>
            <a:t>Team 01 LB</a:t>
          </a:r>
        </a:p>
      </dgm:t>
    </dgm:pt>
    <dgm:pt modelId="{21FDE2EF-3B3B-4C4E-8780-76863CBA5D5A}" type="parTrans" cxnId="{BF868EAC-D76F-465E-B1CA-29543C6FE3BB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61F279D1-7708-40AA-B5B1-164E24FAF7C5}" type="sibTrans" cxnId="{BF868EAC-D76F-465E-B1CA-29543C6FE3BB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B6ED5A4D-EC6B-46C8-813B-22595A1C4391}">
      <dgm:prSet phldrT="[Text]"/>
      <dgm:spPr/>
      <dgm:t>
        <a:bodyPr/>
        <a:lstStyle/>
        <a:p>
          <a:r>
            <a:rPr lang="en-IN" b="1" dirty="0">
              <a:solidFill>
                <a:schemeClr val="bg1"/>
              </a:solidFill>
              <a:latin typeface="Bookman Old Style" panose="02050604050505020204" pitchFamily="18" charset="0"/>
            </a:rPr>
            <a:t>Team 02 MS</a:t>
          </a:r>
        </a:p>
      </dgm:t>
    </dgm:pt>
    <dgm:pt modelId="{D9555AC0-A604-438B-9047-9CC2DE39F64D}" type="parTrans" cxnId="{929645D5-E5EA-47D0-A907-AE618FC5675D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A7231076-5B27-4B1B-A735-0820C0613F67}" type="sibTrans" cxnId="{929645D5-E5EA-47D0-A907-AE618FC5675D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FF60F906-BBA7-4946-8662-F17933ECEFA6}">
      <dgm:prSet phldrT="[Text]"/>
      <dgm:spPr/>
      <dgm:t>
        <a:bodyPr/>
        <a:lstStyle/>
        <a:p>
          <a:r>
            <a:rPr lang="en-IN" b="1" dirty="0">
              <a:solidFill>
                <a:schemeClr val="bg1"/>
              </a:solidFill>
              <a:latin typeface="Bookman Old Style" panose="02050604050505020204" pitchFamily="18" charset="0"/>
            </a:rPr>
            <a:t>Team 02 MG</a:t>
          </a:r>
        </a:p>
      </dgm:t>
    </dgm:pt>
    <dgm:pt modelId="{9CA7D4D9-7796-486A-8335-5C3BC220E758}" type="parTrans" cxnId="{AEAE2E77-117B-4920-813E-C081A0B6D9EF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65252C3E-1896-4E59-8D65-4B612522E23C}" type="sibTrans" cxnId="{AEAE2E77-117B-4920-813E-C081A0B6D9EF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AE74927C-A822-46F4-8818-DE49F7AA4F71}">
      <dgm:prSet phldrT="[Text]"/>
      <dgm:spPr/>
      <dgm:t>
        <a:bodyPr/>
        <a:lstStyle/>
        <a:p>
          <a:r>
            <a:rPr lang="en-IN" b="1" dirty="0">
              <a:solidFill>
                <a:schemeClr val="bg1"/>
              </a:solidFill>
              <a:latin typeface="Bookman Old Style" panose="02050604050505020204" pitchFamily="18" charset="0"/>
            </a:rPr>
            <a:t>Team 02 AY</a:t>
          </a:r>
        </a:p>
      </dgm:t>
    </dgm:pt>
    <dgm:pt modelId="{14E98DA7-9FDB-4584-8308-8AE59B71C528}" type="parTrans" cxnId="{808B96BC-F06F-4467-8349-8439A857C2FD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6B2E98D6-D77E-4D6D-A007-DAD7FA29AE52}" type="sibTrans" cxnId="{808B96BC-F06F-4467-8349-8439A857C2FD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302A3200-8BCB-48BF-8C63-C36DAC4CD565}">
      <dgm:prSet phldrT="[Text]"/>
      <dgm:spPr/>
      <dgm:t>
        <a:bodyPr/>
        <a:lstStyle/>
        <a:p>
          <a:endParaRPr lang="en-IN" b="1" dirty="0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DA60E6B4-7460-41D5-9B7E-BBE4B0FE2C54}" type="parTrans" cxnId="{290693BC-8A3F-46BE-A2D6-63E340734855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F47D4D73-AA44-4B13-9B9F-FE626FFD94A7}" type="sibTrans" cxnId="{290693BC-8A3F-46BE-A2D6-63E340734855}">
      <dgm:prSet/>
      <dgm:spPr/>
      <dgm:t>
        <a:bodyPr/>
        <a:lstStyle/>
        <a:p>
          <a:endParaRPr lang="en-IN" b="1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8B637BBC-7FDD-43C6-B4C6-6FCC631CC8B2}" type="pres">
      <dgm:prSet presAssocID="{B053F969-BBE7-4DDA-92DC-8CB84E96137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7D3EFE0-C3CC-4675-954A-E4551F217652}" type="pres">
      <dgm:prSet presAssocID="{E336A1D0-B413-479A-AF7D-1B6456058B1E}" presName="Parent" presStyleLbl="node0" presStyleIdx="0" presStyleCnt="1">
        <dgm:presLayoutVars>
          <dgm:chMax val="6"/>
          <dgm:chPref val="6"/>
        </dgm:presLayoutVars>
      </dgm:prSet>
      <dgm:spPr/>
    </dgm:pt>
    <dgm:pt modelId="{3176E8EF-21CE-4190-B84B-875CEEAF3AE8}" type="pres">
      <dgm:prSet presAssocID="{94853920-FD48-4A33-9365-1B34C96A8A76}" presName="Accent1" presStyleCnt="0"/>
      <dgm:spPr/>
    </dgm:pt>
    <dgm:pt modelId="{78F98CE6-BCD1-44AA-AE46-728C63734256}" type="pres">
      <dgm:prSet presAssocID="{94853920-FD48-4A33-9365-1B34C96A8A76}" presName="Accent" presStyleLbl="bgShp" presStyleIdx="0" presStyleCnt="6"/>
      <dgm:spPr/>
    </dgm:pt>
    <dgm:pt modelId="{588FB0B4-BA53-4ADD-AF07-A85C9D325DC2}" type="pres">
      <dgm:prSet presAssocID="{94853920-FD48-4A33-9365-1B34C96A8A7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914593C-782F-4474-BD41-6DB2C51F5DF4}" type="pres">
      <dgm:prSet presAssocID="{8CDDF453-2ADA-4182-B7B5-ED53E42C6545}" presName="Accent2" presStyleCnt="0"/>
      <dgm:spPr/>
    </dgm:pt>
    <dgm:pt modelId="{979D53A4-2262-49DA-8617-81E4000E5227}" type="pres">
      <dgm:prSet presAssocID="{8CDDF453-2ADA-4182-B7B5-ED53E42C6545}" presName="Accent" presStyleLbl="bgShp" presStyleIdx="1" presStyleCnt="6"/>
      <dgm:spPr/>
    </dgm:pt>
    <dgm:pt modelId="{5237109B-7719-4692-9E55-2166741261D4}" type="pres">
      <dgm:prSet presAssocID="{8CDDF453-2ADA-4182-B7B5-ED53E42C654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ED595F4-8B13-4A0C-96E8-99F13555F3C0}" type="pres">
      <dgm:prSet presAssocID="{AEE287B1-8C4A-448D-9CE2-FA547E65187E}" presName="Accent3" presStyleCnt="0"/>
      <dgm:spPr/>
    </dgm:pt>
    <dgm:pt modelId="{430CE1BF-6DEF-40CC-8E70-5201A348553A}" type="pres">
      <dgm:prSet presAssocID="{AEE287B1-8C4A-448D-9CE2-FA547E65187E}" presName="Accent" presStyleLbl="bgShp" presStyleIdx="2" presStyleCnt="6"/>
      <dgm:spPr/>
    </dgm:pt>
    <dgm:pt modelId="{B2570228-48AC-4B8F-8535-8D03C2C65EAD}" type="pres">
      <dgm:prSet presAssocID="{AEE287B1-8C4A-448D-9CE2-FA547E65187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2DFE3BE-BC58-467C-912F-3301EB7004FB}" type="pres">
      <dgm:prSet presAssocID="{B6ED5A4D-EC6B-46C8-813B-22595A1C4391}" presName="Accent4" presStyleCnt="0"/>
      <dgm:spPr/>
    </dgm:pt>
    <dgm:pt modelId="{216375F7-DB7E-4234-9F58-936CAFFFE3B8}" type="pres">
      <dgm:prSet presAssocID="{B6ED5A4D-EC6B-46C8-813B-22595A1C4391}" presName="Accent" presStyleLbl="bgShp" presStyleIdx="3" presStyleCnt="6"/>
      <dgm:spPr/>
    </dgm:pt>
    <dgm:pt modelId="{91F5ACEC-E8BA-425A-9F5B-5DB936A0EC3B}" type="pres">
      <dgm:prSet presAssocID="{B6ED5A4D-EC6B-46C8-813B-22595A1C439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560C330-255C-46AC-AA97-586CE03DB508}" type="pres">
      <dgm:prSet presAssocID="{FF60F906-BBA7-4946-8662-F17933ECEFA6}" presName="Accent5" presStyleCnt="0"/>
      <dgm:spPr/>
    </dgm:pt>
    <dgm:pt modelId="{2F0A4776-C716-4D36-964E-6EC8D58A6AA1}" type="pres">
      <dgm:prSet presAssocID="{FF60F906-BBA7-4946-8662-F17933ECEFA6}" presName="Accent" presStyleLbl="bgShp" presStyleIdx="4" presStyleCnt="6"/>
      <dgm:spPr/>
    </dgm:pt>
    <dgm:pt modelId="{1000A09D-CF53-4133-95AB-4AF7528FB1C3}" type="pres">
      <dgm:prSet presAssocID="{FF60F906-BBA7-4946-8662-F17933ECEFA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594E56-1C0F-40D0-AFA7-0D5320D5137F}" type="pres">
      <dgm:prSet presAssocID="{AE74927C-A822-46F4-8818-DE49F7AA4F71}" presName="Accent6" presStyleCnt="0"/>
      <dgm:spPr/>
    </dgm:pt>
    <dgm:pt modelId="{7A8A54A6-AD32-4A09-BFD8-47E52522B62C}" type="pres">
      <dgm:prSet presAssocID="{AE74927C-A822-46F4-8818-DE49F7AA4F71}" presName="Accent" presStyleLbl="bgShp" presStyleIdx="5" presStyleCnt="6"/>
      <dgm:spPr/>
    </dgm:pt>
    <dgm:pt modelId="{45717C2B-D2BF-43AE-8F26-575259811C99}" type="pres">
      <dgm:prSet presAssocID="{AE74927C-A822-46F4-8818-DE49F7AA4F7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6F84414-6DAD-45B8-9CCA-BDA43A939F12}" type="presOf" srcId="{E336A1D0-B413-479A-AF7D-1B6456058B1E}" destId="{77D3EFE0-C3CC-4675-954A-E4551F217652}" srcOrd="0" destOrd="0" presId="urn:microsoft.com/office/officeart/2011/layout/HexagonRadial"/>
    <dgm:cxn modelId="{5995B028-15C6-4BAD-83FA-2C266D529EA2}" type="presOf" srcId="{B053F969-BBE7-4DDA-92DC-8CB84E961379}" destId="{8B637BBC-7FDD-43C6-B4C6-6FCC631CC8B2}" srcOrd="0" destOrd="0" presId="urn:microsoft.com/office/officeart/2011/layout/HexagonRadial"/>
    <dgm:cxn modelId="{75C8F83F-C1AE-4394-8533-E21BB696D9A6}" type="presOf" srcId="{94853920-FD48-4A33-9365-1B34C96A8A76}" destId="{588FB0B4-BA53-4ADD-AF07-A85C9D325DC2}" srcOrd="0" destOrd="0" presId="urn:microsoft.com/office/officeart/2011/layout/HexagonRadial"/>
    <dgm:cxn modelId="{D9183564-0CCB-46D0-98B1-3DB7DB05A5E5}" type="presOf" srcId="{8CDDF453-2ADA-4182-B7B5-ED53E42C6545}" destId="{5237109B-7719-4692-9E55-2166741261D4}" srcOrd="0" destOrd="0" presId="urn:microsoft.com/office/officeart/2011/layout/HexagonRadial"/>
    <dgm:cxn modelId="{33A6E34E-99C3-4394-89DC-DCD4B6308485}" type="presOf" srcId="{AE74927C-A822-46F4-8818-DE49F7AA4F71}" destId="{45717C2B-D2BF-43AE-8F26-575259811C99}" srcOrd="0" destOrd="0" presId="urn:microsoft.com/office/officeart/2011/layout/HexagonRadial"/>
    <dgm:cxn modelId="{AEAE2E77-117B-4920-813E-C081A0B6D9EF}" srcId="{E336A1D0-B413-479A-AF7D-1B6456058B1E}" destId="{FF60F906-BBA7-4946-8662-F17933ECEFA6}" srcOrd="4" destOrd="0" parTransId="{9CA7D4D9-7796-486A-8335-5C3BC220E758}" sibTransId="{65252C3E-1896-4E59-8D65-4B612522E23C}"/>
    <dgm:cxn modelId="{EC79338C-47A8-4B99-9BB0-EBFFD09916E5}" type="presOf" srcId="{AEE287B1-8C4A-448D-9CE2-FA547E65187E}" destId="{B2570228-48AC-4B8F-8535-8D03C2C65EAD}" srcOrd="0" destOrd="0" presId="urn:microsoft.com/office/officeart/2011/layout/HexagonRadial"/>
    <dgm:cxn modelId="{5C6DE190-7679-4935-BADB-1B2ACA142A69}" srcId="{E336A1D0-B413-479A-AF7D-1B6456058B1E}" destId="{94853920-FD48-4A33-9365-1B34C96A8A76}" srcOrd="0" destOrd="0" parTransId="{08C502FE-43B6-48D1-8784-9B58104358E3}" sibTransId="{CDB98581-5B74-43BF-98DB-AB711D723B01}"/>
    <dgm:cxn modelId="{BF868EAC-D76F-465E-B1CA-29543C6FE3BB}" srcId="{E336A1D0-B413-479A-AF7D-1B6456058B1E}" destId="{AEE287B1-8C4A-448D-9CE2-FA547E65187E}" srcOrd="2" destOrd="0" parTransId="{21FDE2EF-3B3B-4C4E-8780-76863CBA5D5A}" sibTransId="{61F279D1-7708-40AA-B5B1-164E24FAF7C5}"/>
    <dgm:cxn modelId="{AAB01BBA-6DB1-4134-95EE-E4A93251254D}" srcId="{B053F969-BBE7-4DDA-92DC-8CB84E961379}" destId="{E336A1D0-B413-479A-AF7D-1B6456058B1E}" srcOrd="0" destOrd="0" parTransId="{8279ADE0-61AF-460E-BE7B-B0ECDE3DBF9F}" sibTransId="{93552057-9913-4245-BFBD-C7172AE07AEE}"/>
    <dgm:cxn modelId="{290693BC-8A3F-46BE-A2D6-63E340734855}" srcId="{E336A1D0-B413-479A-AF7D-1B6456058B1E}" destId="{302A3200-8BCB-48BF-8C63-C36DAC4CD565}" srcOrd="6" destOrd="0" parTransId="{DA60E6B4-7460-41D5-9B7E-BBE4B0FE2C54}" sibTransId="{F47D4D73-AA44-4B13-9B9F-FE626FFD94A7}"/>
    <dgm:cxn modelId="{808B96BC-F06F-4467-8349-8439A857C2FD}" srcId="{E336A1D0-B413-479A-AF7D-1B6456058B1E}" destId="{AE74927C-A822-46F4-8818-DE49F7AA4F71}" srcOrd="5" destOrd="0" parTransId="{14E98DA7-9FDB-4584-8308-8AE59B71C528}" sibTransId="{6B2E98D6-D77E-4D6D-A007-DAD7FA29AE52}"/>
    <dgm:cxn modelId="{929645D5-E5EA-47D0-A907-AE618FC5675D}" srcId="{E336A1D0-B413-479A-AF7D-1B6456058B1E}" destId="{B6ED5A4D-EC6B-46C8-813B-22595A1C4391}" srcOrd="3" destOrd="0" parTransId="{D9555AC0-A604-438B-9047-9CC2DE39F64D}" sibTransId="{A7231076-5B27-4B1B-A735-0820C0613F67}"/>
    <dgm:cxn modelId="{0A9920DD-D1DD-4D97-AA4C-A56457628FC0}" type="presOf" srcId="{FF60F906-BBA7-4946-8662-F17933ECEFA6}" destId="{1000A09D-CF53-4133-95AB-4AF7528FB1C3}" srcOrd="0" destOrd="0" presId="urn:microsoft.com/office/officeart/2011/layout/HexagonRadial"/>
    <dgm:cxn modelId="{8284FBEA-4A71-427C-A262-8733028A4A51}" type="presOf" srcId="{B6ED5A4D-EC6B-46C8-813B-22595A1C4391}" destId="{91F5ACEC-E8BA-425A-9F5B-5DB936A0EC3B}" srcOrd="0" destOrd="0" presId="urn:microsoft.com/office/officeart/2011/layout/HexagonRadial"/>
    <dgm:cxn modelId="{5EC0A9FD-CF99-442D-BB91-1ADDDE942D18}" srcId="{E336A1D0-B413-479A-AF7D-1B6456058B1E}" destId="{8CDDF453-2ADA-4182-B7B5-ED53E42C6545}" srcOrd="1" destOrd="0" parTransId="{D349E602-BD50-49A7-8AEE-F6782CC4EFD9}" sibTransId="{B2202C18-4F99-41DF-AD28-C2A5390DB7E5}"/>
    <dgm:cxn modelId="{0B7BED4A-8DB3-44CB-8246-78EA7A92F73B}" type="presParOf" srcId="{8B637BBC-7FDD-43C6-B4C6-6FCC631CC8B2}" destId="{77D3EFE0-C3CC-4675-954A-E4551F217652}" srcOrd="0" destOrd="0" presId="urn:microsoft.com/office/officeart/2011/layout/HexagonRadial"/>
    <dgm:cxn modelId="{0913F852-DF79-4FA6-AE52-F1C1901E6D59}" type="presParOf" srcId="{8B637BBC-7FDD-43C6-B4C6-6FCC631CC8B2}" destId="{3176E8EF-21CE-4190-B84B-875CEEAF3AE8}" srcOrd="1" destOrd="0" presId="urn:microsoft.com/office/officeart/2011/layout/HexagonRadial"/>
    <dgm:cxn modelId="{DD254EC9-B240-4F29-B32B-A1113F112DC4}" type="presParOf" srcId="{3176E8EF-21CE-4190-B84B-875CEEAF3AE8}" destId="{78F98CE6-BCD1-44AA-AE46-728C63734256}" srcOrd="0" destOrd="0" presId="urn:microsoft.com/office/officeart/2011/layout/HexagonRadial"/>
    <dgm:cxn modelId="{FD5AAE3E-367B-4778-821F-C7F86DFCB37F}" type="presParOf" srcId="{8B637BBC-7FDD-43C6-B4C6-6FCC631CC8B2}" destId="{588FB0B4-BA53-4ADD-AF07-A85C9D325DC2}" srcOrd="2" destOrd="0" presId="urn:microsoft.com/office/officeart/2011/layout/HexagonRadial"/>
    <dgm:cxn modelId="{07C94535-1696-4062-9663-DF90D6766B6A}" type="presParOf" srcId="{8B637BBC-7FDD-43C6-B4C6-6FCC631CC8B2}" destId="{2914593C-782F-4474-BD41-6DB2C51F5DF4}" srcOrd="3" destOrd="0" presId="urn:microsoft.com/office/officeart/2011/layout/HexagonRadial"/>
    <dgm:cxn modelId="{7DDAE0FE-EF68-4213-B4FE-E2FEF766C77E}" type="presParOf" srcId="{2914593C-782F-4474-BD41-6DB2C51F5DF4}" destId="{979D53A4-2262-49DA-8617-81E4000E5227}" srcOrd="0" destOrd="0" presId="urn:microsoft.com/office/officeart/2011/layout/HexagonRadial"/>
    <dgm:cxn modelId="{93F539DE-8D7C-4A67-983B-8B5D7AD6DE53}" type="presParOf" srcId="{8B637BBC-7FDD-43C6-B4C6-6FCC631CC8B2}" destId="{5237109B-7719-4692-9E55-2166741261D4}" srcOrd="4" destOrd="0" presId="urn:microsoft.com/office/officeart/2011/layout/HexagonRadial"/>
    <dgm:cxn modelId="{2F3B0FD0-E59E-4043-9392-859C4561D87F}" type="presParOf" srcId="{8B637BBC-7FDD-43C6-B4C6-6FCC631CC8B2}" destId="{1ED595F4-8B13-4A0C-96E8-99F13555F3C0}" srcOrd="5" destOrd="0" presId="urn:microsoft.com/office/officeart/2011/layout/HexagonRadial"/>
    <dgm:cxn modelId="{A0C5A8F3-E481-4DD6-B337-D705259BF576}" type="presParOf" srcId="{1ED595F4-8B13-4A0C-96E8-99F13555F3C0}" destId="{430CE1BF-6DEF-40CC-8E70-5201A348553A}" srcOrd="0" destOrd="0" presId="urn:microsoft.com/office/officeart/2011/layout/HexagonRadial"/>
    <dgm:cxn modelId="{AA904CBA-B28F-46F2-8F84-C362E04FAF3F}" type="presParOf" srcId="{8B637BBC-7FDD-43C6-B4C6-6FCC631CC8B2}" destId="{B2570228-48AC-4B8F-8535-8D03C2C65EAD}" srcOrd="6" destOrd="0" presId="urn:microsoft.com/office/officeart/2011/layout/HexagonRadial"/>
    <dgm:cxn modelId="{5AE158CC-7BA2-450F-993F-A24C404CA153}" type="presParOf" srcId="{8B637BBC-7FDD-43C6-B4C6-6FCC631CC8B2}" destId="{82DFE3BE-BC58-467C-912F-3301EB7004FB}" srcOrd="7" destOrd="0" presId="urn:microsoft.com/office/officeart/2011/layout/HexagonRadial"/>
    <dgm:cxn modelId="{508E5E63-2ED9-4184-8B67-9EB6F0E10DD1}" type="presParOf" srcId="{82DFE3BE-BC58-467C-912F-3301EB7004FB}" destId="{216375F7-DB7E-4234-9F58-936CAFFFE3B8}" srcOrd="0" destOrd="0" presId="urn:microsoft.com/office/officeart/2011/layout/HexagonRadial"/>
    <dgm:cxn modelId="{D38E399E-1C6C-4FE8-8212-DF16AF4B397D}" type="presParOf" srcId="{8B637BBC-7FDD-43C6-B4C6-6FCC631CC8B2}" destId="{91F5ACEC-E8BA-425A-9F5B-5DB936A0EC3B}" srcOrd="8" destOrd="0" presId="urn:microsoft.com/office/officeart/2011/layout/HexagonRadial"/>
    <dgm:cxn modelId="{38AB5B75-0EC6-4D3E-A449-2A942708C7F7}" type="presParOf" srcId="{8B637BBC-7FDD-43C6-B4C6-6FCC631CC8B2}" destId="{C560C330-255C-46AC-AA97-586CE03DB508}" srcOrd="9" destOrd="0" presId="urn:microsoft.com/office/officeart/2011/layout/HexagonRadial"/>
    <dgm:cxn modelId="{6100D179-A569-4DAC-B080-0BBE4B700107}" type="presParOf" srcId="{C560C330-255C-46AC-AA97-586CE03DB508}" destId="{2F0A4776-C716-4D36-964E-6EC8D58A6AA1}" srcOrd="0" destOrd="0" presId="urn:microsoft.com/office/officeart/2011/layout/HexagonRadial"/>
    <dgm:cxn modelId="{BE48CE48-07B8-4F62-A3A6-B30B1372567A}" type="presParOf" srcId="{8B637BBC-7FDD-43C6-B4C6-6FCC631CC8B2}" destId="{1000A09D-CF53-4133-95AB-4AF7528FB1C3}" srcOrd="10" destOrd="0" presId="urn:microsoft.com/office/officeart/2011/layout/HexagonRadial"/>
    <dgm:cxn modelId="{69F4DA34-C919-42D1-A287-83DF8DCB7C07}" type="presParOf" srcId="{8B637BBC-7FDD-43C6-B4C6-6FCC631CC8B2}" destId="{2B594E56-1C0F-40D0-AFA7-0D5320D5137F}" srcOrd="11" destOrd="0" presId="urn:microsoft.com/office/officeart/2011/layout/HexagonRadial"/>
    <dgm:cxn modelId="{CC56FDC8-4FD6-4931-9140-F006F1048F83}" type="presParOf" srcId="{2B594E56-1C0F-40D0-AFA7-0D5320D5137F}" destId="{7A8A54A6-AD32-4A09-BFD8-47E52522B62C}" srcOrd="0" destOrd="0" presId="urn:microsoft.com/office/officeart/2011/layout/HexagonRadial"/>
    <dgm:cxn modelId="{49B26BCB-4696-41FD-BA54-284564DE38FF}" type="presParOf" srcId="{8B637BBC-7FDD-43C6-B4C6-6FCC631CC8B2}" destId="{45717C2B-D2BF-43AE-8F26-575259811C9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29C1B-9CD0-4889-B532-52C51BECA55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C344144-8B47-499B-9054-E0FAE733AA4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 &amp; EDA</a:t>
          </a:r>
          <a:endParaRPr lang="en-IN" sz="1600" dirty="0"/>
        </a:p>
      </dgm:t>
    </dgm:pt>
    <dgm:pt modelId="{7B5262F6-29A2-4334-ACE5-3DFC7E9D79E3}" type="parTrans" cxnId="{A8A51BEB-65F6-4F57-8092-CBB05129633B}">
      <dgm:prSet/>
      <dgm:spPr/>
      <dgm:t>
        <a:bodyPr/>
        <a:lstStyle/>
        <a:p>
          <a:endParaRPr lang="en-IN" sz="1400"/>
        </a:p>
      </dgm:t>
    </dgm:pt>
    <dgm:pt modelId="{19838523-3613-40C0-8E95-3DB539FAE72F}" type="sibTrans" cxnId="{A8A51BEB-65F6-4F57-8092-CBB05129633B}">
      <dgm:prSet/>
      <dgm:spPr/>
      <dgm:t>
        <a:bodyPr/>
        <a:lstStyle/>
        <a:p>
          <a:endParaRPr lang="en-IN" sz="1400"/>
        </a:p>
      </dgm:t>
    </dgm:pt>
    <dgm:pt modelId="{8EA353AA-ED40-4E35-A7FA-E983BDDE8D7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kumimoji="0" lang="en-US" sz="1600" b="0" i="0" u="none" strike="noStrike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&amp; Model building</a:t>
          </a:r>
          <a:endParaRPr lang="en-IN" sz="1600" dirty="0"/>
        </a:p>
      </dgm:t>
    </dgm:pt>
    <dgm:pt modelId="{23BE6B88-7A35-450C-88BF-E353C3190251}" type="parTrans" cxnId="{0C1DFAA5-D9CC-43E1-AC78-93F381E5B5B4}">
      <dgm:prSet/>
      <dgm:spPr/>
      <dgm:t>
        <a:bodyPr/>
        <a:lstStyle/>
        <a:p>
          <a:endParaRPr lang="en-IN" sz="1400"/>
        </a:p>
      </dgm:t>
    </dgm:pt>
    <dgm:pt modelId="{BD5186B0-9BBB-481E-B506-01CAF5B5D160}" type="sibTrans" cxnId="{0C1DFAA5-D9CC-43E1-AC78-93F381E5B5B4}">
      <dgm:prSet/>
      <dgm:spPr/>
      <dgm:t>
        <a:bodyPr/>
        <a:lstStyle/>
        <a:p>
          <a:endParaRPr lang="en-IN" sz="1400"/>
        </a:p>
      </dgm:t>
    </dgm:pt>
    <dgm:pt modelId="{07EEBF8D-90FC-4216-83DE-0EE68D542B2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IN" sz="1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</a:t>
          </a:r>
          <a:endParaRPr lang="en-IN" sz="1600" dirty="0"/>
        </a:p>
      </dgm:t>
    </dgm:pt>
    <dgm:pt modelId="{F827E42A-2E0F-41BB-BBC8-2C5EE3083642}" type="parTrans" cxnId="{CFA5D28E-873D-419D-80D2-903440FA2603}">
      <dgm:prSet/>
      <dgm:spPr/>
      <dgm:t>
        <a:bodyPr/>
        <a:lstStyle/>
        <a:p>
          <a:endParaRPr lang="en-IN" sz="1400"/>
        </a:p>
      </dgm:t>
    </dgm:pt>
    <dgm:pt modelId="{5A2E3763-1BD4-4F56-9349-88CD4E9E45A5}" type="sibTrans" cxnId="{CFA5D28E-873D-419D-80D2-903440FA2603}">
      <dgm:prSet/>
      <dgm:spPr/>
      <dgm:t>
        <a:bodyPr/>
        <a:lstStyle/>
        <a:p>
          <a:endParaRPr lang="en-IN" sz="1400"/>
        </a:p>
      </dgm:t>
    </dgm:pt>
    <dgm:pt modelId="{73B29E59-EDA5-49D1-A4C1-E097C3653CA9}" type="pres">
      <dgm:prSet presAssocID="{07129C1B-9CD0-4889-B532-52C51BECA55A}" presName="CompostProcess" presStyleCnt="0">
        <dgm:presLayoutVars>
          <dgm:dir/>
          <dgm:resizeHandles val="exact"/>
        </dgm:presLayoutVars>
      </dgm:prSet>
      <dgm:spPr/>
    </dgm:pt>
    <dgm:pt modelId="{774FCDAF-1B4A-418D-834C-8217F01B5C3A}" type="pres">
      <dgm:prSet presAssocID="{07129C1B-9CD0-4889-B532-52C51BECA55A}" presName="arrow" presStyleLbl="bgShp" presStyleIdx="0" presStyleCnt="1" custScaleX="110258" custLinFactNeighborX="3695" custLinFactNeighborY="-2666"/>
      <dgm:spPr/>
    </dgm:pt>
    <dgm:pt modelId="{73DE7D32-F3D8-446A-9AA1-E00D1DAD2443}" type="pres">
      <dgm:prSet presAssocID="{07129C1B-9CD0-4889-B532-52C51BECA55A}" presName="linearProcess" presStyleCnt="0"/>
      <dgm:spPr/>
    </dgm:pt>
    <dgm:pt modelId="{9E95F9D8-9731-4021-B44B-85C83D7749E5}" type="pres">
      <dgm:prSet presAssocID="{2C344144-8B47-499B-9054-E0FAE733AA41}" presName="textNode" presStyleLbl="node1" presStyleIdx="0" presStyleCnt="3" custScaleX="56718" custLinFactX="-14497" custLinFactNeighborX="-100000" custLinFactNeighborY="3303">
        <dgm:presLayoutVars>
          <dgm:bulletEnabled val="1"/>
        </dgm:presLayoutVars>
      </dgm:prSet>
      <dgm:spPr/>
    </dgm:pt>
    <dgm:pt modelId="{F0DFB606-2923-488A-87F2-B17FDB2D8550}" type="pres">
      <dgm:prSet presAssocID="{19838523-3613-40C0-8E95-3DB539FAE72F}" presName="sibTrans" presStyleCnt="0"/>
      <dgm:spPr/>
    </dgm:pt>
    <dgm:pt modelId="{E1540DD8-A93B-4A94-8048-285B46ECD275}" type="pres">
      <dgm:prSet presAssocID="{8EA353AA-ED40-4E35-A7FA-E983BDDE8D75}" presName="textNode" presStyleLbl="node1" presStyleIdx="1" presStyleCnt="3" custScaleX="56718" custLinFactNeighborX="-53058" custLinFactNeighborY="0">
        <dgm:presLayoutVars>
          <dgm:bulletEnabled val="1"/>
        </dgm:presLayoutVars>
      </dgm:prSet>
      <dgm:spPr/>
    </dgm:pt>
    <dgm:pt modelId="{F580E9FB-206C-42B6-AABC-323FC7410609}" type="pres">
      <dgm:prSet presAssocID="{BD5186B0-9BBB-481E-B506-01CAF5B5D160}" presName="sibTrans" presStyleCnt="0"/>
      <dgm:spPr/>
    </dgm:pt>
    <dgm:pt modelId="{72E7410E-0B5A-4674-B979-5CCF1434E63D}" type="pres">
      <dgm:prSet presAssocID="{07EEBF8D-90FC-4216-83DE-0EE68D542B23}" presName="textNode" presStyleLbl="node1" presStyleIdx="2" presStyleCnt="3" custScaleX="56718" custLinFactX="5358" custLinFactNeighborX="100000" custLinFactNeighborY="0">
        <dgm:presLayoutVars>
          <dgm:bulletEnabled val="1"/>
        </dgm:presLayoutVars>
      </dgm:prSet>
      <dgm:spPr/>
    </dgm:pt>
  </dgm:ptLst>
  <dgm:cxnLst>
    <dgm:cxn modelId="{3ECE1B1C-026F-43D6-BA12-32FC1EA30072}" type="presOf" srcId="{2C344144-8B47-499B-9054-E0FAE733AA41}" destId="{9E95F9D8-9731-4021-B44B-85C83D7749E5}" srcOrd="0" destOrd="0" presId="urn:microsoft.com/office/officeart/2005/8/layout/hProcess9"/>
    <dgm:cxn modelId="{992A6C67-FCA7-44B8-BD32-067BE918E941}" type="presOf" srcId="{07129C1B-9CD0-4889-B532-52C51BECA55A}" destId="{73B29E59-EDA5-49D1-A4C1-E097C3653CA9}" srcOrd="0" destOrd="0" presId="urn:microsoft.com/office/officeart/2005/8/layout/hProcess9"/>
    <dgm:cxn modelId="{D6FE3F6C-0DF9-4F1F-98EE-C759D3A55D54}" type="presOf" srcId="{07EEBF8D-90FC-4216-83DE-0EE68D542B23}" destId="{72E7410E-0B5A-4674-B979-5CCF1434E63D}" srcOrd="0" destOrd="0" presId="urn:microsoft.com/office/officeart/2005/8/layout/hProcess9"/>
    <dgm:cxn modelId="{CFA5D28E-873D-419D-80D2-903440FA2603}" srcId="{07129C1B-9CD0-4889-B532-52C51BECA55A}" destId="{07EEBF8D-90FC-4216-83DE-0EE68D542B23}" srcOrd="2" destOrd="0" parTransId="{F827E42A-2E0F-41BB-BBC8-2C5EE3083642}" sibTransId="{5A2E3763-1BD4-4F56-9349-88CD4E9E45A5}"/>
    <dgm:cxn modelId="{0C1DFAA5-D9CC-43E1-AC78-93F381E5B5B4}" srcId="{07129C1B-9CD0-4889-B532-52C51BECA55A}" destId="{8EA353AA-ED40-4E35-A7FA-E983BDDE8D75}" srcOrd="1" destOrd="0" parTransId="{23BE6B88-7A35-450C-88BF-E353C3190251}" sibTransId="{BD5186B0-9BBB-481E-B506-01CAF5B5D160}"/>
    <dgm:cxn modelId="{5071BAD0-ABE5-46CD-A686-504A25587F73}" type="presOf" srcId="{8EA353AA-ED40-4E35-A7FA-E983BDDE8D75}" destId="{E1540DD8-A93B-4A94-8048-285B46ECD275}" srcOrd="0" destOrd="0" presId="urn:microsoft.com/office/officeart/2005/8/layout/hProcess9"/>
    <dgm:cxn modelId="{A8A51BEB-65F6-4F57-8092-CBB05129633B}" srcId="{07129C1B-9CD0-4889-B532-52C51BECA55A}" destId="{2C344144-8B47-499B-9054-E0FAE733AA41}" srcOrd="0" destOrd="0" parTransId="{7B5262F6-29A2-4334-ACE5-3DFC7E9D79E3}" sibTransId="{19838523-3613-40C0-8E95-3DB539FAE72F}"/>
    <dgm:cxn modelId="{12988C46-B649-4AA5-8BCF-0E7E56AA93C6}" type="presParOf" srcId="{73B29E59-EDA5-49D1-A4C1-E097C3653CA9}" destId="{774FCDAF-1B4A-418D-834C-8217F01B5C3A}" srcOrd="0" destOrd="0" presId="urn:microsoft.com/office/officeart/2005/8/layout/hProcess9"/>
    <dgm:cxn modelId="{DAE6854E-8167-4237-AD13-B127ADAAD074}" type="presParOf" srcId="{73B29E59-EDA5-49D1-A4C1-E097C3653CA9}" destId="{73DE7D32-F3D8-446A-9AA1-E00D1DAD2443}" srcOrd="1" destOrd="0" presId="urn:microsoft.com/office/officeart/2005/8/layout/hProcess9"/>
    <dgm:cxn modelId="{51A4F784-1D4E-4401-9FF0-954A1E2374B6}" type="presParOf" srcId="{73DE7D32-F3D8-446A-9AA1-E00D1DAD2443}" destId="{9E95F9D8-9731-4021-B44B-85C83D7749E5}" srcOrd="0" destOrd="0" presId="urn:microsoft.com/office/officeart/2005/8/layout/hProcess9"/>
    <dgm:cxn modelId="{CEF2101A-24A0-4A01-8E36-8D8B8DA9FFA0}" type="presParOf" srcId="{73DE7D32-F3D8-446A-9AA1-E00D1DAD2443}" destId="{F0DFB606-2923-488A-87F2-B17FDB2D8550}" srcOrd="1" destOrd="0" presId="urn:microsoft.com/office/officeart/2005/8/layout/hProcess9"/>
    <dgm:cxn modelId="{63455B81-80A6-4BD9-956F-4FBE0C3659D2}" type="presParOf" srcId="{73DE7D32-F3D8-446A-9AA1-E00D1DAD2443}" destId="{E1540DD8-A93B-4A94-8048-285B46ECD275}" srcOrd="2" destOrd="0" presId="urn:microsoft.com/office/officeart/2005/8/layout/hProcess9"/>
    <dgm:cxn modelId="{FE5E4A59-1462-475E-9ABC-3AA6AED53B5C}" type="presParOf" srcId="{73DE7D32-F3D8-446A-9AA1-E00D1DAD2443}" destId="{F580E9FB-206C-42B6-AABC-323FC7410609}" srcOrd="3" destOrd="0" presId="urn:microsoft.com/office/officeart/2005/8/layout/hProcess9"/>
    <dgm:cxn modelId="{81B25944-5E78-4D70-99E0-C1F23D739B12}" type="presParOf" srcId="{73DE7D32-F3D8-446A-9AA1-E00D1DAD2443}" destId="{72E7410E-0B5A-4674-B979-5CCF1434E6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EFE0-C3CC-4675-954A-E4551F217652}">
      <dsp:nvSpPr>
        <dsp:cNvPr id="0" name=""/>
        <dsp:cNvSpPr/>
      </dsp:nvSpPr>
      <dsp:spPr>
        <a:xfrm>
          <a:off x="2906343" y="1779855"/>
          <a:ext cx="2262274" cy="1956958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Bookman Old Style" panose="02050604050505020204" pitchFamily="18" charset="0"/>
            </a:rPr>
            <a:t>Coordinator AB/DM/TR</a:t>
          </a:r>
        </a:p>
      </dsp:txBody>
      <dsp:txXfrm>
        <a:off x="3281233" y="2104150"/>
        <a:ext cx="1512494" cy="1308368"/>
      </dsp:txXfrm>
    </dsp:sp>
    <dsp:sp modelId="{979D53A4-2262-49DA-8617-81E4000E5227}">
      <dsp:nvSpPr>
        <dsp:cNvPr id="0" name=""/>
        <dsp:cNvSpPr/>
      </dsp:nvSpPr>
      <dsp:spPr>
        <a:xfrm>
          <a:off x="4322962" y="843583"/>
          <a:ext cx="853549" cy="73544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FB0B4-BA53-4ADD-AF07-A85C9D325DC2}">
      <dsp:nvSpPr>
        <dsp:cNvPr id="0" name=""/>
        <dsp:cNvSpPr/>
      </dsp:nvSpPr>
      <dsp:spPr>
        <a:xfrm>
          <a:off x="3114731" y="0"/>
          <a:ext cx="1853917" cy="160385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Bookman Old Style" panose="02050604050505020204" pitchFamily="18" charset="0"/>
            </a:rPr>
            <a:t>Team 01 RM</a:t>
          </a:r>
        </a:p>
      </dsp:txBody>
      <dsp:txXfrm>
        <a:off x="3421965" y="265793"/>
        <a:ext cx="1239449" cy="1072270"/>
      </dsp:txXfrm>
    </dsp:sp>
    <dsp:sp modelId="{430CE1BF-6DEF-40CC-8E70-5201A348553A}">
      <dsp:nvSpPr>
        <dsp:cNvPr id="0" name=""/>
        <dsp:cNvSpPr/>
      </dsp:nvSpPr>
      <dsp:spPr>
        <a:xfrm>
          <a:off x="5319120" y="2218474"/>
          <a:ext cx="853549" cy="73544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7109B-7719-4692-9E55-2166741261D4}">
      <dsp:nvSpPr>
        <dsp:cNvPr id="0" name=""/>
        <dsp:cNvSpPr/>
      </dsp:nvSpPr>
      <dsp:spPr>
        <a:xfrm>
          <a:off x="4814989" y="986479"/>
          <a:ext cx="1853917" cy="160385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Bookman Old Style" panose="02050604050505020204" pitchFamily="18" charset="0"/>
            </a:rPr>
            <a:t>Team 01 MS</a:t>
          </a:r>
        </a:p>
      </dsp:txBody>
      <dsp:txXfrm>
        <a:off x="5122223" y="1252272"/>
        <a:ext cx="1239449" cy="1072270"/>
      </dsp:txXfrm>
    </dsp:sp>
    <dsp:sp modelId="{216375F7-DB7E-4234-9F58-936CAFFFE3B8}">
      <dsp:nvSpPr>
        <dsp:cNvPr id="0" name=""/>
        <dsp:cNvSpPr/>
      </dsp:nvSpPr>
      <dsp:spPr>
        <a:xfrm>
          <a:off x="4627124" y="3770469"/>
          <a:ext cx="853549" cy="73544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70228-48AC-4B8F-8535-8D03C2C65EAD}">
      <dsp:nvSpPr>
        <dsp:cNvPr id="0" name=""/>
        <dsp:cNvSpPr/>
      </dsp:nvSpPr>
      <dsp:spPr>
        <a:xfrm>
          <a:off x="4814989" y="2925782"/>
          <a:ext cx="1853917" cy="160385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Bookman Old Style" panose="02050604050505020204" pitchFamily="18" charset="0"/>
            </a:rPr>
            <a:t>Team 01 LB</a:t>
          </a:r>
        </a:p>
      </dsp:txBody>
      <dsp:txXfrm>
        <a:off x="5122223" y="3191575"/>
        <a:ext cx="1239449" cy="1072270"/>
      </dsp:txXfrm>
    </dsp:sp>
    <dsp:sp modelId="{2F0A4776-C716-4D36-964E-6EC8D58A6AA1}">
      <dsp:nvSpPr>
        <dsp:cNvPr id="0" name=""/>
        <dsp:cNvSpPr/>
      </dsp:nvSpPr>
      <dsp:spPr>
        <a:xfrm>
          <a:off x="2910553" y="3931572"/>
          <a:ext cx="853549" cy="73544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5ACEC-E8BA-425A-9F5B-5DB936A0EC3B}">
      <dsp:nvSpPr>
        <dsp:cNvPr id="0" name=""/>
        <dsp:cNvSpPr/>
      </dsp:nvSpPr>
      <dsp:spPr>
        <a:xfrm>
          <a:off x="3114731" y="3913365"/>
          <a:ext cx="1853917" cy="160385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Bookman Old Style" panose="02050604050505020204" pitchFamily="18" charset="0"/>
            </a:rPr>
            <a:t>Team 02 MS</a:t>
          </a:r>
        </a:p>
      </dsp:txBody>
      <dsp:txXfrm>
        <a:off x="3421965" y="4179158"/>
        <a:ext cx="1239449" cy="1072270"/>
      </dsp:txXfrm>
    </dsp:sp>
    <dsp:sp modelId="{7A8A54A6-AD32-4A09-BFD8-47E52522B62C}">
      <dsp:nvSpPr>
        <dsp:cNvPr id="0" name=""/>
        <dsp:cNvSpPr/>
      </dsp:nvSpPr>
      <dsp:spPr>
        <a:xfrm>
          <a:off x="1898082" y="2557232"/>
          <a:ext cx="853549" cy="73544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0A09D-CF53-4133-95AB-4AF7528FB1C3}">
      <dsp:nvSpPr>
        <dsp:cNvPr id="0" name=""/>
        <dsp:cNvSpPr/>
      </dsp:nvSpPr>
      <dsp:spPr>
        <a:xfrm>
          <a:off x="1406580" y="2926886"/>
          <a:ext cx="1853917" cy="160385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Bookman Old Style" panose="02050604050505020204" pitchFamily="18" charset="0"/>
            </a:rPr>
            <a:t>Team 02 MG</a:t>
          </a:r>
        </a:p>
      </dsp:txBody>
      <dsp:txXfrm>
        <a:off x="1713814" y="3192679"/>
        <a:ext cx="1239449" cy="1072270"/>
      </dsp:txXfrm>
    </dsp:sp>
    <dsp:sp modelId="{45717C2B-D2BF-43AE-8F26-575259811C99}">
      <dsp:nvSpPr>
        <dsp:cNvPr id="0" name=""/>
        <dsp:cNvSpPr/>
      </dsp:nvSpPr>
      <dsp:spPr>
        <a:xfrm>
          <a:off x="1406580" y="984272"/>
          <a:ext cx="1853917" cy="160385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Bookman Old Style" panose="02050604050505020204" pitchFamily="18" charset="0"/>
            </a:rPr>
            <a:t>Team 02 AY</a:t>
          </a:r>
        </a:p>
      </dsp:txBody>
      <dsp:txXfrm>
        <a:off x="1713814" y="1250065"/>
        <a:ext cx="1239449" cy="1072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FCDAF-1B4A-418D-834C-8217F01B5C3A}">
      <dsp:nvSpPr>
        <dsp:cNvPr id="0" name=""/>
        <dsp:cNvSpPr/>
      </dsp:nvSpPr>
      <dsp:spPr>
        <a:xfrm>
          <a:off x="583771" y="0"/>
          <a:ext cx="8710917" cy="192669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5F9D8-9731-4021-B44B-85C83D7749E5}">
      <dsp:nvSpPr>
        <dsp:cNvPr id="0" name=""/>
        <dsp:cNvSpPr/>
      </dsp:nvSpPr>
      <dsp:spPr>
        <a:xfrm>
          <a:off x="542763" y="603462"/>
          <a:ext cx="1808564" cy="77067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 &amp; EDA</a:t>
          </a:r>
          <a:endParaRPr lang="en-IN" sz="1600" kern="1200" dirty="0"/>
        </a:p>
      </dsp:txBody>
      <dsp:txXfrm>
        <a:off x="580384" y="641083"/>
        <a:ext cx="1733322" cy="695434"/>
      </dsp:txXfrm>
    </dsp:sp>
    <dsp:sp modelId="{E1540DD8-A93B-4A94-8048-285B46ECD275}">
      <dsp:nvSpPr>
        <dsp:cNvPr id="0" name=""/>
        <dsp:cNvSpPr/>
      </dsp:nvSpPr>
      <dsp:spPr>
        <a:xfrm>
          <a:off x="3496483" y="578006"/>
          <a:ext cx="1808564" cy="770676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&amp; Model building</a:t>
          </a:r>
          <a:endParaRPr lang="en-IN" sz="1600" kern="1200" dirty="0"/>
        </a:p>
      </dsp:txBody>
      <dsp:txXfrm>
        <a:off x="3534104" y="615627"/>
        <a:ext cx="1733322" cy="695434"/>
      </dsp:txXfrm>
    </dsp:sp>
    <dsp:sp modelId="{72E7410E-0B5A-4674-B979-5CCF1434E63D}">
      <dsp:nvSpPr>
        <dsp:cNvPr id="0" name=""/>
        <dsp:cNvSpPr/>
      </dsp:nvSpPr>
      <dsp:spPr>
        <a:xfrm>
          <a:off x="6651945" y="578006"/>
          <a:ext cx="1808564" cy="770676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</a:t>
          </a:r>
          <a:endParaRPr lang="en-IN" sz="1600" kern="1200" dirty="0"/>
        </a:p>
      </dsp:txBody>
      <dsp:txXfrm>
        <a:off x="6689566" y="615627"/>
        <a:ext cx="1733322" cy="695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2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7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0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0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1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4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3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D13B-6F7A-4A6F-A541-ED6488F3E3B0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0AB64-D35B-4C12-AB1D-8A82236C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68DAEA2-C625-A092-397D-865EE34374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480" y="644056"/>
            <a:ext cx="9144000" cy="62139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741389-2398-E3F2-8AFD-B275A2E6BD94}"/>
              </a:ext>
            </a:extLst>
          </p:cNvPr>
          <p:cNvSpPr/>
          <p:nvPr/>
        </p:nvSpPr>
        <p:spPr>
          <a:xfrm>
            <a:off x="0" y="0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2">
            <a:extLst>
              <a:ext uri="{FF2B5EF4-FFF2-40B4-BE49-F238E27FC236}">
                <a16:creationId xmlns:a16="http://schemas.microsoft.com/office/drawing/2014/main" id="{C389DE66-E84D-883F-1DFC-579E6F65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5627" y="1274209"/>
            <a:ext cx="3631787" cy="49513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 2022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3567F07A-B49F-0BA0-6CE8-28DEC3D7674D}"/>
              </a:ext>
            </a:extLst>
          </p:cNvPr>
          <p:cNvSpPr txBox="1">
            <a:spLocks/>
          </p:cNvSpPr>
          <p:nvPr/>
        </p:nvSpPr>
        <p:spPr>
          <a:xfrm>
            <a:off x="2452494" y="585219"/>
            <a:ext cx="7669783" cy="840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IIT ROORKE</a:t>
            </a:r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0BA21AC0-3C1C-0D9A-BC94-9CE18024C980}"/>
              </a:ext>
            </a:extLst>
          </p:cNvPr>
          <p:cNvSpPr txBox="1">
            <a:spLocks/>
          </p:cNvSpPr>
          <p:nvPr/>
        </p:nvSpPr>
        <p:spPr>
          <a:xfrm>
            <a:off x="2202490" y="3895442"/>
            <a:ext cx="4440815" cy="495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: 27 &amp; 28-Aug-22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1093D5C0-2C9B-6C18-A25F-C1F140A934BB}"/>
              </a:ext>
            </a:extLst>
          </p:cNvPr>
          <p:cNvSpPr txBox="1">
            <a:spLocks/>
          </p:cNvSpPr>
          <p:nvPr/>
        </p:nvSpPr>
        <p:spPr>
          <a:xfrm>
            <a:off x="479889" y="2504563"/>
            <a:ext cx="8559800" cy="9969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Report</a:t>
            </a:r>
          </a:p>
          <a:p>
            <a:pPr marL="0" indent="0">
              <a:buNone/>
            </a:pPr>
            <a:endParaRPr lang="en-US" sz="8800" b="1" u="sng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C5AEF046-945E-1C2F-18ED-77E4B562D65D}"/>
              </a:ext>
            </a:extLst>
          </p:cNvPr>
          <p:cNvSpPr txBox="1">
            <a:spLocks/>
          </p:cNvSpPr>
          <p:nvPr/>
        </p:nvSpPr>
        <p:spPr>
          <a:xfrm>
            <a:off x="5463473" y="5849642"/>
            <a:ext cx="3680527" cy="1067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i="1" u="sng" dirty="0">
                <a:solidFill>
                  <a:srgbClr val="00206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Report By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	Deep Divers.</a:t>
            </a:r>
          </a:p>
          <a:p>
            <a:pPr marL="0" indent="0">
              <a:buNone/>
            </a:pP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1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Divers</a:t>
            </a: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E6385830-E89C-9741-05C4-A2316BB0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10" y="695848"/>
            <a:ext cx="8415890" cy="61103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I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75FBFA-29E5-628B-E62D-3F8268FE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192"/>
            <a:ext cx="4699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【Approach】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046D7-B6F3-CC0C-9440-A8543FB55C79}"/>
              </a:ext>
            </a:extLst>
          </p:cNvPr>
          <p:cNvSpPr txBox="1"/>
          <p:nvPr/>
        </p:nvSpPr>
        <p:spPr>
          <a:xfrm>
            <a:off x="600028" y="976428"/>
            <a:ext cx="85686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01 : Problem Statement.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Data &amp; missing data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– Milestone set-up.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02 : 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Univariate/ Bivariate/Multivariate analysis.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Descriptive analysis.</a:t>
            </a:r>
          </a:p>
          <a:p>
            <a:pPr lvl="4">
              <a:defRPr/>
            </a:pPr>
            <a:endParaRPr lang="en-US" sz="1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03 : Machine Learning &amp; Model building.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 Modeling  – Logistic/Random forest/ Decision Tree.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 tuning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Various – Model performance.</a:t>
            </a:r>
          </a:p>
          <a:p>
            <a:pPr marL="2171700" lvl="4" indent="-342900">
              <a:buFont typeface="+mj-lt"/>
              <a:buAutoNum type="arabicPeriod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04 :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Comparison, GD &amp; Selection – best ML Model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 with Test Data set.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A9393-B57C-0BF5-171D-CBA730824EBF}"/>
              </a:ext>
            </a:extLst>
          </p:cNvPr>
          <p:cNvSpPr txBox="1"/>
          <p:nvPr/>
        </p:nvSpPr>
        <p:spPr>
          <a:xfrm>
            <a:off x="6811180" y="35757"/>
            <a:ext cx="2357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 2022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7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773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03 : Machine Learning &amp; Model building.</a:t>
            </a:r>
            <a:endParaRPr lang="en-IN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4CE6B-3060-5041-44FE-7091A9D09A57}"/>
              </a:ext>
            </a:extLst>
          </p:cNvPr>
          <p:cNvSpPr txBox="1"/>
          <p:nvPr/>
        </p:nvSpPr>
        <p:spPr>
          <a:xfrm>
            <a:off x="79514" y="905838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ML Modeling  – Log./Random forest/ Decision Tree:</a:t>
            </a: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</a:t>
            </a:r>
            <a:endParaRPr lang="en-IN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D1CC0-9507-2120-B327-5B4E585338EC}"/>
              </a:ext>
            </a:extLst>
          </p:cNvPr>
          <p:cNvSpPr txBox="1"/>
          <p:nvPr/>
        </p:nvSpPr>
        <p:spPr>
          <a:xfrm>
            <a:off x="162640" y="2937982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Hyper tuning </a:t>
            </a:r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Used random forest , entropy etc. </a:t>
            </a:r>
            <a:endParaRPr lang="en-IN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7DA9E-97CC-4935-FC73-1A0EC6A28FD4}"/>
              </a:ext>
            </a:extLst>
          </p:cNvPr>
          <p:cNvSpPr txBox="1"/>
          <p:nvPr/>
        </p:nvSpPr>
        <p:spPr>
          <a:xfrm>
            <a:off x="162640" y="4417856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Record Various – Model performance</a:t>
            </a:r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D2AFF-9B8D-849D-978D-799C8EA7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43" y="1440949"/>
            <a:ext cx="2790022" cy="1331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13989-B26E-A47C-0ACD-CC12EA015BE0}"/>
              </a:ext>
            </a:extLst>
          </p:cNvPr>
          <p:cNvSpPr txBox="1"/>
          <p:nvPr/>
        </p:nvSpPr>
        <p:spPr>
          <a:xfrm>
            <a:off x="449881" y="4687127"/>
            <a:ext cx="7019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-apple-system"/>
              </a:rPr>
              <a:t>As per every submission , improved model.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68795-A72F-AB0B-E706-036EA873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9" y="5064187"/>
            <a:ext cx="4089400" cy="1670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AAAB47-85F3-0B21-1391-BA7EDF67A55F}"/>
              </a:ext>
            </a:extLst>
          </p:cNvPr>
          <p:cNvSpPr txBox="1"/>
          <p:nvPr/>
        </p:nvSpPr>
        <p:spPr>
          <a:xfrm>
            <a:off x="449881" y="3444496"/>
            <a:ext cx="7019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spc="0" dirty="0">
                <a:solidFill>
                  <a:srgbClr val="002060"/>
                </a:solidFill>
                <a:effectLst/>
                <a:latin typeface="-apple-system"/>
              </a:rPr>
              <a:t>The Accuracy score of the model using Random Search is: 76.68% The Accuracy score of the model using Grid search is: 76.97%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42B6E0-DED0-B983-3193-6F57831B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02153CA-98DE-69B4-A520-970705F7B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17BCD33-06BE-FA8D-E12F-AFCD974D7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164696B-2DE5-32E2-6D13-BD1E7C4D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C347FAA-FA32-B747-458F-2CE84D15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59A86E5-A285-8A4D-D4A8-F63ADA5F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95F58894-10D1-C205-9E06-AB5E8941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544CA6D-68A2-8B9F-2FA5-5587C71B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880D622-3367-AF41-050B-7574D942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C5937AE-E1F3-8CD4-F3A6-74A5E2DA4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45F30C58-0AEE-093F-DA1C-1B78F663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913188"/>
            <a:ext cx="9144000" cy="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F78288CB-AE56-1C46-F9E0-4FBB9F273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465" y="1319571"/>
            <a:ext cx="5418592" cy="1515678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Choosing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performs the best among all the models in all given training datasets; The performances of others models are not comparable with provided dataset.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worst model because it is too simple for this classification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conclusion, in this classification task, we could use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 tuning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achieve best Cross Validation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22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Divers</a:t>
            </a: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E6385830-E89C-9741-05C4-A2316BB0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10" y="695848"/>
            <a:ext cx="8415890" cy="61103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I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75FBFA-29E5-628B-E62D-3F8268FE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192"/>
            <a:ext cx="4699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【Approach】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046D7-B6F3-CC0C-9440-A8543FB55C79}"/>
              </a:ext>
            </a:extLst>
          </p:cNvPr>
          <p:cNvSpPr txBox="1"/>
          <p:nvPr/>
        </p:nvSpPr>
        <p:spPr>
          <a:xfrm>
            <a:off x="600028" y="976428"/>
            <a:ext cx="85686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01 : Problem Statement.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Data &amp; missing data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– Milestone set-up.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02 : 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Univariate/ Bivariate/Multivariate analysis.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Descriptive analysis.</a:t>
            </a:r>
          </a:p>
          <a:p>
            <a:pPr lvl="4"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03 : Machine Learning &amp; Model building.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 Modeling  – Logistic/Random forest/ Decision Tree.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 tuning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Various – Model performance.</a:t>
            </a:r>
          </a:p>
          <a:p>
            <a:pPr marL="2171700" lvl="4" indent="-342900">
              <a:buFont typeface="+mj-lt"/>
              <a:buAutoNum type="arabicPeriod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04 : </a:t>
            </a:r>
            <a:r>
              <a:rPr lang="en-I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Comparison, GD &amp; Selection – best ML Model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 with Test Data set.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A9393-B57C-0BF5-171D-CBA730824EBF}"/>
              </a:ext>
            </a:extLst>
          </p:cNvPr>
          <p:cNvSpPr txBox="1"/>
          <p:nvPr/>
        </p:nvSpPr>
        <p:spPr>
          <a:xfrm>
            <a:off x="6811180" y="35757"/>
            <a:ext cx="2357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 2022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4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04 : Conclusion.</a:t>
            </a:r>
          </a:p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13FEB-7970-6CC6-56D7-6C9B3B64CF21}"/>
              </a:ext>
            </a:extLst>
          </p:cNvPr>
          <p:cNvSpPr txBox="1"/>
          <p:nvPr/>
        </p:nvSpPr>
        <p:spPr>
          <a:xfrm>
            <a:off x="216160" y="1416303"/>
            <a:ext cx="8711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spc="0" dirty="0">
                <a:solidFill>
                  <a:srgbClr val="002060"/>
                </a:solidFill>
                <a:effectLst/>
                <a:latin typeface="-apple-system"/>
              </a:rPr>
              <a:t>The test accuracy of the model is </a:t>
            </a:r>
            <a:r>
              <a:rPr lang="en-US" b="1" spc="0" dirty="0">
                <a:solidFill>
                  <a:srgbClr val="002060"/>
                </a:solidFill>
                <a:effectLst/>
                <a:latin typeface="-apple-system"/>
              </a:rPr>
              <a:t>76.11%</a:t>
            </a:r>
            <a:r>
              <a:rPr lang="en-US" b="0" spc="0" dirty="0">
                <a:solidFill>
                  <a:srgbClr val="002060"/>
                </a:solidFill>
                <a:effectLst/>
                <a:latin typeface="-apple-system"/>
              </a:rPr>
              <a:t> after submission of model. </a:t>
            </a:r>
            <a:r>
              <a:rPr lang="en-US" b="1" spc="0" dirty="0">
                <a:solidFill>
                  <a:srgbClr val="002060"/>
                </a:solidFill>
                <a:effectLst/>
                <a:latin typeface="-apple-system"/>
              </a:rPr>
              <a:t>TEAM DEEP DIVERS</a:t>
            </a:r>
            <a:r>
              <a:rPr lang="en-US" b="0" spc="0" dirty="0">
                <a:solidFill>
                  <a:srgbClr val="002060"/>
                </a:solidFill>
                <a:effectLst/>
                <a:latin typeface="-apple-system"/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093D0-1CD4-7EFB-1789-9195B05D1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04" t="56055" r="52426" b="-123"/>
          <a:stretch/>
        </p:blipFill>
        <p:spPr>
          <a:xfrm>
            <a:off x="1410188" y="2319150"/>
            <a:ext cx="6323623" cy="32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3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C80AB-CFFC-0EFC-5D7F-3D51DFE5A6D6}"/>
              </a:ext>
            </a:extLst>
          </p:cNvPr>
          <p:cNvSpPr/>
          <p:nvPr/>
        </p:nvSpPr>
        <p:spPr>
          <a:xfrm>
            <a:off x="2940047" y="2967335"/>
            <a:ext cx="3263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6885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68DAEA2-C625-A092-397D-865EE34374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15975"/>
            <a:ext cx="9144000" cy="62139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741389-2398-E3F2-8AFD-B275A2E6BD94}"/>
              </a:ext>
            </a:extLst>
          </p:cNvPr>
          <p:cNvSpPr/>
          <p:nvPr/>
        </p:nvSpPr>
        <p:spPr>
          <a:xfrm>
            <a:off x="0" y="0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9E36D-7BF5-2695-9F1F-F8B7D6213A4B}"/>
              </a:ext>
            </a:extLst>
          </p:cNvPr>
          <p:cNvSpPr txBox="1"/>
          <p:nvPr/>
        </p:nvSpPr>
        <p:spPr>
          <a:xfrm>
            <a:off x="3227586" y="1178092"/>
            <a:ext cx="3286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Divers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58968-6BFB-CDB8-ADDC-56FADFC9BE28}"/>
              </a:ext>
            </a:extLst>
          </p:cNvPr>
          <p:cNvSpPr txBox="1"/>
          <p:nvPr/>
        </p:nvSpPr>
        <p:spPr>
          <a:xfrm>
            <a:off x="-39757" y="1957897"/>
            <a:ext cx="337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Members 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7F0A35-545D-EC02-D4AD-123B17FB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2481117"/>
            <a:ext cx="9064487" cy="30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0B5098-04BD-CDCB-E53F-7F6A59C2440A}"/>
              </a:ext>
            </a:extLst>
          </p:cNvPr>
          <p:cNvSpPr txBox="1"/>
          <p:nvPr/>
        </p:nvSpPr>
        <p:spPr>
          <a:xfrm>
            <a:off x="6811180" y="46031"/>
            <a:ext cx="2357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 2022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itle 22">
            <a:extLst>
              <a:ext uri="{FF2B5EF4-FFF2-40B4-BE49-F238E27FC236}">
                <a16:creationId xmlns:a16="http://schemas.microsoft.com/office/drawing/2014/main" id="{6F83855B-EF38-8895-7C33-D4F705E9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875" y="427357"/>
            <a:ext cx="6449901" cy="936829"/>
          </a:xfrm>
          <a:noFill/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 2022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F79EC7-66C4-1DA5-E960-ACE0CE289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3960" y="2574764"/>
            <a:ext cx="2120966" cy="1086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07431B-2D3A-D2B0-CC48-8E1B083B3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1" y="4068566"/>
            <a:ext cx="2239180" cy="11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Divers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0EB89A5-E51A-8CEC-F152-E7FE919D5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224774"/>
              </p:ext>
            </p:extLst>
          </p:nvPr>
        </p:nvGraphicFramePr>
        <p:xfrm>
          <a:off x="534256" y="1305021"/>
          <a:ext cx="8075488" cy="551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EAA103-B952-DB47-9712-76E3EFF7E609}"/>
              </a:ext>
            </a:extLst>
          </p:cNvPr>
          <p:cNvSpPr txBox="1"/>
          <p:nvPr/>
        </p:nvSpPr>
        <p:spPr>
          <a:xfrm>
            <a:off x="6811180" y="35757"/>
            <a:ext cx="2357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 2022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6863C1-CCE0-20A6-B215-65B96CCA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232" y="698415"/>
            <a:ext cx="4699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【Team Structure】</a:t>
            </a:r>
          </a:p>
        </p:txBody>
      </p:sp>
    </p:spTree>
    <p:extLst>
      <p:ext uri="{BB962C8B-B14F-4D97-AF65-F5344CB8AC3E}">
        <p14:creationId xmlns:p14="http://schemas.microsoft.com/office/powerpoint/2010/main" val="184083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Divers</a:t>
            </a: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E6385830-E89C-9741-05C4-A2316BB0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10" y="695848"/>
            <a:ext cx="8415890" cy="61103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I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75FBFA-29E5-628B-E62D-3F8268FE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192"/>
            <a:ext cx="4699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【Approach】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046D7-B6F3-CC0C-9440-A8543FB55C79}"/>
              </a:ext>
            </a:extLst>
          </p:cNvPr>
          <p:cNvSpPr txBox="1"/>
          <p:nvPr/>
        </p:nvSpPr>
        <p:spPr>
          <a:xfrm>
            <a:off x="600028" y="976428"/>
            <a:ext cx="85686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01 : Problem Statement.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Data &amp; missing data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– Milestone set-up.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02 : 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Univariate/ Bivariate/Multivariate analysis.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Descriptive analysis.</a:t>
            </a:r>
          </a:p>
          <a:p>
            <a:pPr lvl="4">
              <a:defRPr/>
            </a:pPr>
            <a:endParaRPr lang="en-US" sz="1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03 : Machine Learning &amp; Model building.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 Modeling  – Logistic/Random forest/ Decision Tree.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 tuning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Various – Model performance.</a:t>
            </a:r>
          </a:p>
          <a:p>
            <a:pPr marL="2171700" lvl="4" indent="-342900">
              <a:buFont typeface="+mj-lt"/>
              <a:buAutoNum type="arabicPeriod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04 : </a:t>
            </a:r>
            <a:r>
              <a:rPr lang="en-I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Comparison, GD &amp; Selection – best ML Model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 with Test Data set.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A9393-B57C-0BF5-171D-CBA730824EBF}"/>
              </a:ext>
            </a:extLst>
          </p:cNvPr>
          <p:cNvSpPr txBox="1"/>
          <p:nvPr/>
        </p:nvSpPr>
        <p:spPr>
          <a:xfrm>
            <a:off x="6811180" y="35757"/>
            <a:ext cx="2357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 2022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Divers</a:t>
            </a: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E6385830-E89C-9741-05C4-A2316BB0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10" y="695848"/>
            <a:ext cx="8415890" cy="61103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I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75FBFA-29E5-628B-E62D-3F8268FE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192"/>
            <a:ext cx="4699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【Approach】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046D7-B6F3-CC0C-9440-A8543FB55C79}"/>
              </a:ext>
            </a:extLst>
          </p:cNvPr>
          <p:cNvSpPr txBox="1"/>
          <p:nvPr/>
        </p:nvSpPr>
        <p:spPr>
          <a:xfrm>
            <a:off x="600028" y="976428"/>
            <a:ext cx="85686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01 : Problem Statement.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Data &amp; missing data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– Milestone set-up.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02 : 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Univariate/ Bivariate/Multivariate analysis.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Descriptive analysis.</a:t>
            </a:r>
          </a:p>
          <a:p>
            <a:pPr lvl="4"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03 : Machine Learning &amp; Model building.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 Modeling  – Logistic/Random forest/ Decision Tree.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 tuning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Various – Model performance.</a:t>
            </a:r>
          </a:p>
          <a:p>
            <a:pPr marL="2171700" lvl="4" indent="-342900">
              <a:buFont typeface="+mj-lt"/>
              <a:buAutoNum type="arabicPeriod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04 :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Comparison, GD &amp; Selection – best ML Model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 with Test Data set.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A9393-B57C-0BF5-171D-CBA730824EBF}"/>
              </a:ext>
            </a:extLst>
          </p:cNvPr>
          <p:cNvSpPr txBox="1"/>
          <p:nvPr/>
        </p:nvSpPr>
        <p:spPr>
          <a:xfrm>
            <a:off x="6811180" y="35757"/>
            <a:ext cx="2357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 2022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1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341917B9-8438-38AE-B463-AB155FEAC6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931517"/>
              </p:ext>
            </p:extLst>
          </p:nvPr>
        </p:nvGraphicFramePr>
        <p:xfrm>
          <a:off x="-150689" y="4492020"/>
          <a:ext cx="9294689" cy="1926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658968-6BFB-CDB8-ADDC-56FADFC9BE28}"/>
              </a:ext>
            </a:extLst>
          </p:cNvPr>
          <p:cNvSpPr txBox="1"/>
          <p:nvPr/>
        </p:nvSpPr>
        <p:spPr>
          <a:xfrm>
            <a:off x="0" y="626118"/>
            <a:ext cx="8981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 : </a:t>
            </a:r>
          </a:p>
          <a:p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IN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</a:t>
            </a:r>
            <a:r>
              <a:rPr lang="en-IN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Customer footfall</a:t>
            </a:r>
            <a:r>
              <a:rPr lang="en-IN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improve current Model to determine 			  		weather customer will </a:t>
            </a:r>
            <a:r>
              <a:rPr lang="en-IN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 recommended coupon or not </a:t>
            </a:r>
            <a:r>
              <a:rPr lang="en-IN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improve user rate.</a:t>
            </a:r>
            <a:endParaRPr lang="en-IN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A3538-4E62-D395-A966-2652DE447619}"/>
              </a:ext>
            </a:extLst>
          </p:cNvPr>
          <p:cNvSpPr txBox="1"/>
          <p:nvPr/>
        </p:nvSpPr>
        <p:spPr>
          <a:xfrm>
            <a:off x="-1806" y="1524202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Historical Data  : </a:t>
            </a: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Data – 10, 147/- records with 25 Features.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520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01 : Problem Statement.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3BB7D-7DA6-31FC-73DF-084A5E1BEF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4729"/>
          <a:stretch/>
        </p:blipFill>
        <p:spPr>
          <a:xfrm>
            <a:off x="2195875" y="1932063"/>
            <a:ext cx="2896649" cy="160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F43FCA-2669-9B45-4CEB-14D4C97130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143"/>
          <a:stretch/>
        </p:blipFill>
        <p:spPr>
          <a:xfrm>
            <a:off x="5560198" y="1944426"/>
            <a:ext cx="2962868" cy="1642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4CE6B-3060-5041-44FE-7091A9D09A57}"/>
              </a:ext>
            </a:extLst>
          </p:cNvPr>
          <p:cNvSpPr txBox="1"/>
          <p:nvPr/>
        </p:nvSpPr>
        <p:spPr>
          <a:xfrm>
            <a:off x="0" y="3700706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Type of Data &amp; missing data</a:t>
            </a:r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 of Colum with Null values  </a:t>
            </a: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</a:t>
            </a:r>
            <a:endParaRPr lang="en-IN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EB420-D2BC-47D1-E1EB-D5E92EDF6298}"/>
              </a:ext>
            </a:extLst>
          </p:cNvPr>
          <p:cNvSpPr txBox="1"/>
          <p:nvPr/>
        </p:nvSpPr>
        <p:spPr>
          <a:xfrm>
            <a:off x="655799" y="4008461"/>
            <a:ext cx="7995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WITH NULL</a:t>
            </a:r>
            <a:r>
              <a:rPr lang="en-US" sz="1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CAR,BAR, COFFEHOUSE, CARRYAWAY, RESTAURANTLESSTHAN20 &amp; RESTAURANT20TO50</a:t>
            </a:r>
          </a:p>
          <a:p>
            <a:endParaRPr lang="en-US" sz="1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D1CC0-9507-2120-B327-5B4E585338EC}"/>
              </a:ext>
            </a:extLst>
          </p:cNvPr>
          <p:cNvSpPr txBox="1"/>
          <p:nvPr/>
        </p:nvSpPr>
        <p:spPr>
          <a:xfrm>
            <a:off x="0" y="4545025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Planning </a:t>
            </a:r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Milestone set-up.</a:t>
            </a:r>
            <a:endParaRPr lang="en-IN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E7CC23A2-F2E9-DFF0-E3FA-BAF40E1E9B23}"/>
              </a:ext>
            </a:extLst>
          </p:cNvPr>
          <p:cNvSpPr/>
          <p:nvPr/>
        </p:nvSpPr>
        <p:spPr>
          <a:xfrm>
            <a:off x="2356910" y="5360787"/>
            <a:ext cx="647272" cy="457806"/>
          </a:xfrm>
          <a:prstGeom prst="star5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17E8C43-E95B-5D41-1B35-EFC0B0FA21A7}"/>
              </a:ext>
            </a:extLst>
          </p:cNvPr>
          <p:cNvSpPr/>
          <p:nvPr/>
        </p:nvSpPr>
        <p:spPr>
          <a:xfrm>
            <a:off x="5511781" y="5373616"/>
            <a:ext cx="647272" cy="457806"/>
          </a:xfrm>
          <a:prstGeom prst="star5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B18DA-F400-85BC-D0BE-F85CA186ECDD}"/>
              </a:ext>
            </a:extLst>
          </p:cNvPr>
          <p:cNvSpPr txBox="1"/>
          <p:nvPr/>
        </p:nvSpPr>
        <p:spPr>
          <a:xfrm>
            <a:off x="524684" y="5795660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Major MS -01</a:t>
            </a: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2399F9CB-B4F3-8E78-050A-B501CE92D5C6}"/>
              </a:ext>
            </a:extLst>
          </p:cNvPr>
          <p:cNvSpPr/>
          <p:nvPr/>
        </p:nvSpPr>
        <p:spPr>
          <a:xfrm>
            <a:off x="2356910" y="5186129"/>
            <a:ext cx="647272" cy="457806"/>
          </a:xfrm>
          <a:prstGeom prst="star5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F66C4DB-0AA1-9527-9828-75D0CB49000B}"/>
              </a:ext>
            </a:extLst>
          </p:cNvPr>
          <p:cNvSpPr/>
          <p:nvPr/>
        </p:nvSpPr>
        <p:spPr>
          <a:xfrm>
            <a:off x="5511781" y="5198958"/>
            <a:ext cx="647272" cy="457806"/>
          </a:xfrm>
          <a:prstGeom prst="star5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12958B-96E1-D918-F37D-14032272747F}"/>
              </a:ext>
            </a:extLst>
          </p:cNvPr>
          <p:cNvSpPr/>
          <p:nvPr/>
        </p:nvSpPr>
        <p:spPr>
          <a:xfrm rot="16200000">
            <a:off x="-321177" y="5298895"/>
            <a:ext cx="863962" cy="250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pic>
        <p:nvPicPr>
          <p:cNvPr id="2050" name="Picture 2" descr="Railway Track. Isolated on White Background. Sketch Illustration Stock  Illustration - Illustration of drawn, line: 127115818">
            <a:extLst>
              <a:ext uri="{FF2B5EF4-FFF2-40B4-BE49-F238E27FC236}">
                <a16:creationId xmlns:a16="http://schemas.microsoft.com/office/drawing/2014/main" id="{DEA0EC8F-1B33-41D3-F00E-492DB4703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4" b="20937"/>
          <a:stretch/>
        </p:blipFill>
        <p:spPr bwMode="auto">
          <a:xfrm>
            <a:off x="10326" y="6393033"/>
            <a:ext cx="2514600" cy="4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ailway Track. Isolated on White Background. Sketch Illustration Stock  Illustration - Illustration of drawn, line: 127115818">
            <a:extLst>
              <a:ext uri="{FF2B5EF4-FFF2-40B4-BE49-F238E27FC236}">
                <a16:creationId xmlns:a16="http://schemas.microsoft.com/office/drawing/2014/main" id="{997C888F-BBA1-3981-3035-777A69905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4" b="20937"/>
          <a:stretch/>
        </p:blipFill>
        <p:spPr bwMode="auto">
          <a:xfrm>
            <a:off x="2551425" y="6399876"/>
            <a:ext cx="2514600" cy="4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ailway Track. Isolated on White Background. Sketch Illustration Stock  Illustration - Illustration of drawn, line: 127115818">
            <a:extLst>
              <a:ext uri="{FF2B5EF4-FFF2-40B4-BE49-F238E27FC236}">
                <a16:creationId xmlns:a16="http://schemas.microsoft.com/office/drawing/2014/main" id="{6B5B6667-AE96-8228-EA95-397E54D64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4" b="20937"/>
          <a:stretch/>
        </p:blipFill>
        <p:spPr bwMode="auto">
          <a:xfrm>
            <a:off x="5092524" y="6399876"/>
            <a:ext cx="2514600" cy="4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ailway Track. Isolated on White Background. Sketch Illustration Stock  Illustration - Illustration of drawn, line: 127115818">
            <a:extLst>
              <a:ext uri="{FF2B5EF4-FFF2-40B4-BE49-F238E27FC236}">
                <a16:creationId xmlns:a16="http://schemas.microsoft.com/office/drawing/2014/main" id="{6079751A-C240-A69C-329B-EF743053A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6" t="58303" b="20937"/>
          <a:stretch/>
        </p:blipFill>
        <p:spPr bwMode="auto">
          <a:xfrm>
            <a:off x="7633623" y="6451277"/>
            <a:ext cx="1414314" cy="3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3F0A699C-0DE4-B508-BC55-1AEB8705791A}"/>
              </a:ext>
            </a:extLst>
          </p:cNvPr>
          <p:cNvSpPr/>
          <p:nvPr/>
        </p:nvSpPr>
        <p:spPr>
          <a:xfrm>
            <a:off x="79514" y="6471715"/>
            <a:ext cx="156299" cy="2662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D90016-5F72-822F-5CC4-87A5244E3043}"/>
              </a:ext>
            </a:extLst>
          </p:cNvPr>
          <p:cNvSpPr/>
          <p:nvPr/>
        </p:nvSpPr>
        <p:spPr>
          <a:xfrm>
            <a:off x="1145921" y="6451277"/>
            <a:ext cx="156299" cy="266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E98886-D622-9951-CC8F-C5264C6606A2}"/>
              </a:ext>
            </a:extLst>
          </p:cNvPr>
          <p:cNvSpPr/>
          <p:nvPr/>
        </p:nvSpPr>
        <p:spPr>
          <a:xfrm>
            <a:off x="2602396" y="6495286"/>
            <a:ext cx="156299" cy="2662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B7B836-DD2F-0579-515E-94BD1F762C55}"/>
              </a:ext>
            </a:extLst>
          </p:cNvPr>
          <p:cNvSpPr/>
          <p:nvPr/>
        </p:nvSpPr>
        <p:spPr>
          <a:xfrm>
            <a:off x="4332575" y="6519809"/>
            <a:ext cx="156299" cy="266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96BAA2-C60D-AA7C-CCAE-DCD9E7EF9E6A}"/>
              </a:ext>
            </a:extLst>
          </p:cNvPr>
          <p:cNvSpPr/>
          <p:nvPr/>
        </p:nvSpPr>
        <p:spPr>
          <a:xfrm>
            <a:off x="5813227" y="6495286"/>
            <a:ext cx="156299" cy="2662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59F3D4-C28B-09BB-5631-02EEDF04C551}"/>
              </a:ext>
            </a:extLst>
          </p:cNvPr>
          <p:cNvSpPr/>
          <p:nvPr/>
        </p:nvSpPr>
        <p:spPr>
          <a:xfrm>
            <a:off x="7333633" y="6512219"/>
            <a:ext cx="156299" cy="266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2BD1E40-911D-0D01-50AD-994E08EAEADC}"/>
              </a:ext>
            </a:extLst>
          </p:cNvPr>
          <p:cNvSpPr/>
          <p:nvPr/>
        </p:nvSpPr>
        <p:spPr>
          <a:xfrm>
            <a:off x="8773969" y="6519809"/>
            <a:ext cx="156299" cy="2662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CD24C0-CB79-69B6-8F68-437FE9F4254E}"/>
              </a:ext>
            </a:extLst>
          </p:cNvPr>
          <p:cNvSpPr txBox="1"/>
          <p:nvPr/>
        </p:nvSpPr>
        <p:spPr>
          <a:xfrm>
            <a:off x="52366" y="6064399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27-08-22</a:t>
            </a:r>
          </a:p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10:30 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EEE4C5-B306-A003-51FF-EE6D37CEF0DA}"/>
              </a:ext>
            </a:extLst>
          </p:cNvPr>
          <p:cNvSpPr txBox="1"/>
          <p:nvPr/>
        </p:nvSpPr>
        <p:spPr>
          <a:xfrm>
            <a:off x="8425951" y="6103153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28-08-22</a:t>
            </a:r>
          </a:p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11:55 PM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171B95-82F7-7452-BBB2-21119C44E345}"/>
              </a:ext>
            </a:extLst>
          </p:cNvPr>
          <p:cNvSpPr txBox="1"/>
          <p:nvPr/>
        </p:nvSpPr>
        <p:spPr>
          <a:xfrm>
            <a:off x="7038121" y="6133931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28-08-22</a:t>
            </a:r>
          </a:p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10:00 PM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2D8511-809A-92FE-99F6-2A7B2CACAD0F}"/>
              </a:ext>
            </a:extLst>
          </p:cNvPr>
          <p:cNvSpPr txBox="1"/>
          <p:nvPr/>
        </p:nvSpPr>
        <p:spPr>
          <a:xfrm>
            <a:off x="5508007" y="6103473"/>
            <a:ext cx="881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28-08-22</a:t>
            </a:r>
          </a:p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12:00 Noon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2E1E2-892B-ABD4-BDDB-F83C1500CEA1}"/>
              </a:ext>
            </a:extLst>
          </p:cNvPr>
          <p:cNvSpPr txBox="1"/>
          <p:nvPr/>
        </p:nvSpPr>
        <p:spPr>
          <a:xfrm>
            <a:off x="3862638" y="6440966"/>
            <a:ext cx="11031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b="1" u="sng" dirty="0"/>
              <a:t>Time Line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CE5E5F-8894-7C0B-6863-ADD5A86E3532}"/>
              </a:ext>
            </a:extLst>
          </p:cNvPr>
          <p:cNvSpPr txBox="1"/>
          <p:nvPr/>
        </p:nvSpPr>
        <p:spPr>
          <a:xfrm>
            <a:off x="3946466" y="6133931"/>
            <a:ext cx="7537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28-08-22</a:t>
            </a:r>
          </a:p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10:00 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8540E1-86BF-114F-C61F-6662F5C3DA61}"/>
              </a:ext>
            </a:extLst>
          </p:cNvPr>
          <p:cNvSpPr txBox="1"/>
          <p:nvPr/>
        </p:nvSpPr>
        <p:spPr>
          <a:xfrm>
            <a:off x="2347804" y="6004366"/>
            <a:ext cx="7537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27-08-22</a:t>
            </a:r>
          </a:p>
          <a:p>
            <a:r>
              <a:rPr lang="en-IN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10:00 PM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F30B2E-EC36-197D-9E43-309277B4F7A7}"/>
              </a:ext>
            </a:extLst>
          </p:cNvPr>
          <p:cNvSpPr txBox="1"/>
          <p:nvPr/>
        </p:nvSpPr>
        <p:spPr>
          <a:xfrm>
            <a:off x="677084" y="5948060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Major MS -01</a:t>
            </a:r>
          </a:p>
        </p:txBody>
      </p:sp>
    </p:spTree>
    <p:extLst>
      <p:ext uri="{BB962C8B-B14F-4D97-AF65-F5344CB8AC3E}">
        <p14:creationId xmlns:p14="http://schemas.microsoft.com/office/powerpoint/2010/main" val="289804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Divers</a:t>
            </a: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E6385830-E89C-9741-05C4-A2316BB0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10" y="695848"/>
            <a:ext cx="8415890" cy="61103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I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75FBFA-29E5-628B-E62D-3F8268FE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192"/>
            <a:ext cx="4699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【Approach】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046D7-B6F3-CC0C-9440-A8543FB55C79}"/>
              </a:ext>
            </a:extLst>
          </p:cNvPr>
          <p:cNvSpPr txBox="1"/>
          <p:nvPr/>
        </p:nvSpPr>
        <p:spPr>
          <a:xfrm>
            <a:off x="600028" y="976428"/>
            <a:ext cx="85686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01 : Problem Statement.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Data &amp; missing data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– Milestone set-up.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02 : 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&amp; EDA.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Univariate/ Bivariate/Multivariate analysis.</a:t>
            </a:r>
          </a:p>
          <a:p>
            <a:pPr marL="2286000" lvl="4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Descriptive analysis.</a:t>
            </a:r>
          </a:p>
          <a:p>
            <a:pPr lvl="4"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03 : Machine Learning &amp; Model building.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 Modeling  – Logistic/Random forest/ Decision Tree.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 tuning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Various – Model performance.</a:t>
            </a:r>
          </a:p>
          <a:p>
            <a:pPr marL="2171700" lvl="4" indent="-342900">
              <a:buFont typeface="+mj-lt"/>
              <a:buAutoNum type="arabicPeriod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04 :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Comparison, GD &amp; Selection – best ML Model .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 with Test Data set.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A9393-B57C-0BF5-171D-CBA730824EBF}"/>
              </a:ext>
            </a:extLst>
          </p:cNvPr>
          <p:cNvSpPr txBox="1"/>
          <p:nvPr/>
        </p:nvSpPr>
        <p:spPr>
          <a:xfrm>
            <a:off x="6811180" y="35757"/>
            <a:ext cx="2357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HACKATHON 2022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5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A3538-4E62-D395-A966-2652DE447619}"/>
              </a:ext>
            </a:extLst>
          </p:cNvPr>
          <p:cNvSpPr txBox="1"/>
          <p:nvPr/>
        </p:nvSpPr>
        <p:spPr>
          <a:xfrm>
            <a:off x="0" y="680312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Data cleaning &amp; EDA:</a:t>
            </a: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5376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02 : Data cleaning &amp; EDA.</a:t>
            </a:r>
          </a:p>
          <a:p>
            <a:r>
              <a:rPr lang="en-IN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4CE6B-3060-5041-44FE-7091A9D09A57}"/>
              </a:ext>
            </a:extLst>
          </p:cNvPr>
          <p:cNvSpPr txBox="1"/>
          <p:nvPr/>
        </p:nvSpPr>
        <p:spPr>
          <a:xfrm>
            <a:off x="0" y="1810261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Univariate/ Bivariate/Multivariate analysis</a:t>
            </a:r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D1085-8678-8A86-A44C-BB79778E6D95}"/>
              </a:ext>
            </a:extLst>
          </p:cNvPr>
          <p:cNvSpPr txBox="1"/>
          <p:nvPr/>
        </p:nvSpPr>
        <p:spPr>
          <a:xfrm>
            <a:off x="347574" y="1089133"/>
            <a:ext cx="7995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 Treatment</a:t>
            </a: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As Categorical missing value replaced with – Mode.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Data Type </a:t>
            </a: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Column –Time &amp; Age change from Object to int64.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B2467-8D35-E4DC-9BF0-181C641F7FEA}"/>
              </a:ext>
            </a:extLst>
          </p:cNvPr>
          <p:cNvSpPr txBox="1"/>
          <p:nvPr/>
        </p:nvSpPr>
        <p:spPr>
          <a:xfrm>
            <a:off x="234960" y="2165793"/>
            <a:ext cx="460282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: </a:t>
            </a: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Studied all variable </a:t>
            </a:r>
            <a:r>
              <a:rPr lang="en-US" sz="1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lang="en-IN" sz="1600" u="sng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509747ED-84D5-C744-3E60-F4D4B060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4" y="2992317"/>
            <a:ext cx="1734385" cy="1499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422008-9947-BF49-EEE7-63C99A64A759}"/>
              </a:ext>
            </a:extLst>
          </p:cNvPr>
          <p:cNvSpPr txBox="1"/>
          <p:nvPr/>
        </p:nvSpPr>
        <p:spPr>
          <a:xfrm>
            <a:off x="274723" y="2564914"/>
            <a:ext cx="2098607" cy="332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“Y” :: Normality ok.</a:t>
            </a:r>
            <a:endParaRPr lang="en-IN" sz="1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A4C82B-4B16-E605-BDF2-FCDD4DE00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12" y="3009992"/>
            <a:ext cx="2149677" cy="1483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01B1ED-2B7C-2B81-A7D7-2E271424F296}"/>
              </a:ext>
            </a:extLst>
          </p:cNvPr>
          <p:cNvSpPr txBox="1"/>
          <p:nvPr/>
        </p:nvSpPr>
        <p:spPr>
          <a:xfrm>
            <a:off x="2648985" y="2555572"/>
            <a:ext cx="2424690" cy="332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“coupon” :: Bar plot</a:t>
            </a:r>
            <a:endParaRPr lang="en-IN" sz="1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269D9F-A2D7-3AD1-5643-8BF245FF0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71" y="3001380"/>
            <a:ext cx="3710719" cy="17819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E2EC4C-C5D8-9807-7134-B851677539E0}"/>
              </a:ext>
            </a:extLst>
          </p:cNvPr>
          <p:cNvSpPr txBox="1"/>
          <p:nvPr/>
        </p:nvSpPr>
        <p:spPr>
          <a:xfrm>
            <a:off x="5546297" y="2567597"/>
            <a:ext cx="3435063" cy="332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“occupation” :: 25 Unique values</a:t>
            </a:r>
            <a:endParaRPr lang="en-IN" sz="1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9ECD73-1E04-F5D0-21FD-A34D172C8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171" y="5028232"/>
            <a:ext cx="3675078" cy="14812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4E61269-1726-6297-D7CB-1F0BAAA8DED3}"/>
              </a:ext>
            </a:extLst>
          </p:cNvPr>
          <p:cNvSpPr/>
          <p:nvPr/>
        </p:nvSpPr>
        <p:spPr>
          <a:xfrm>
            <a:off x="5279171" y="2987736"/>
            <a:ext cx="3792910" cy="3680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97827E-0999-1D6D-6B75-CA142A7A3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4" y="5094231"/>
            <a:ext cx="5029200" cy="1711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ED2157-A981-6AC9-E172-1A51119F0758}"/>
              </a:ext>
            </a:extLst>
          </p:cNvPr>
          <p:cNvSpPr txBox="1"/>
          <p:nvPr/>
        </p:nvSpPr>
        <p:spPr>
          <a:xfrm>
            <a:off x="1324026" y="4626379"/>
            <a:ext cx="2424690" cy="332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“Income” :: Bar plot</a:t>
            </a:r>
            <a:endParaRPr lang="en-IN" sz="1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2AFA91-D844-6B40-AD77-20005CE7B79F}"/>
              </a:ext>
            </a:extLst>
          </p:cNvPr>
          <p:cNvSpPr/>
          <p:nvPr/>
        </p:nvSpPr>
        <p:spPr>
          <a:xfrm>
            <a:off x="6010382" y="4958458"/>
            <a:ext cx="369870" cy="29238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F0390BFF-4D81-33CD-7AFD-77BB76A31ABF}"/>
              </a:ext>
            </a:extLst>
          </p:cNvPr>
          <p:cNvSpPr/>
          <p:nvPr/>
        </p:nvSpPr>
        <p:spPr>
          <a:xfrm>
            <a:off x="6521337" y="4948037"/>
            <a:ext cx="624660" cy="292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283591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1ACE91-B187-04EF-7967-B58C0C021A42}"/>
              </a:ext>
            </a:extLst>
          </p:cNvPr>
          <p:cNvSpPr/>
          <p:nvPr/>
        </p:nvSpPr>
        <p:spPr>
          <a:xfrm>
            <a:off x="1" y="-7489"/>
            <a:ext cx="9144000" cy="6440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D3536-24C4-8C2C-58DB-3463B6763908}"/>
              </a:ext>
            </a:extLst>
          </p:cNvPr>
          <p:cNvSpPr txBox="1"/>
          <p:nvPr/>
        </p:nvSpPr>
        <p:spPr>
          <a:xfrm>
            <a:off x="79514" y="51792"/>
            <a:ext cx="5376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02 : Data cleaning &amp; EDA.</a:t>
            </a:r>
          </a:p>
          <a:p>
            <a:r>
              <a:rPr lang="en-IN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4CE6B-3060-5041-44FE-7091A9D09A57}"/>
              </a:ext>
            </a:extLst>
          </p:cNvPr>
          <p:cNvSpPr txBox="1"/>
          <p:nvPr/>
        </p:nvSpPr>
        <p:spPr>
          <a:xfrm>
            <a:off x="0" y="655930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</a:t>
            </a:r>
            <a:r>
              <a:rPr lang="en-US" sz="1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Bivariate/Multivariate analysis</a:t>
            </a:r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D1CC0-9507-2120-B327-5B4E585338EC}"/>
              </a:ext>
            </a:extLst>
          </p:cNvPr>
          <p:cNvSpPr txBox="1"/>
          <p:nvPr/>
        </p:nvSpPr>
        <p:spPr>
          <a:xfrm>
            <a:off x="79514" y="3752136"/>
            <a:ext cx="89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Descriptive analysis </a:t>
            </a:r>
            <a:r>
              <a:rPr lang="en-IN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usage of Coupon </a:t>
            </a: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as below mentioned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8CCF7-4071-44AE-1E22-06480E98FD9B}"/>
              </a:ext>
            </a:extLst>
          </p:cNvPr>
          <p:cNvSpPr txBox="1"/>
          <p:nvPr/>
        </p:nvSpPr>
        <p:spPr>
          <a:xfrm>
            <a:off x="-58709" y="4010163"/>
            <a:ext cx="82061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customers are single who has </a:t>
            </a:r>
            <a:r>
              <a:rPr lang="en-US" sz="1400" b="0" i="0" u="sng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Bachelor’s degree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1400" b="0" i="0" u="sng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studying in a school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accepted coupons :: Coffee House, Carry Out and Restaurant. So, need to </a:t>
            </a:r>
            <a:r>
              <a:rPr lang="en-US" sz="1400" b="0" i="0" u="sng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prioritize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customer base is coming in </a:t>
            </a:r>
            <a:r>
              <a:rPr lang="en-US" sz="1400" b="0" i="0" u="sng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Sunny season.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 is "Some college - No degree" or "Bachelors degree".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Occupation is "Student" or "Unemployed" or "Others".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 range "$25000 - $37499“, "$37500 - $49999“,"$12500 - $24999“, "$100000 or More".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 go to Bar.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a Coffee House in between 1 to 3 times.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Take-Away food in between 1 to 3 times.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a restaurant with an average expense per person of less than $20 in between 1 to 3 times.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a restaurant with an average expense per person of $20 - $50, less than 1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group from 21 to 31 and 50+.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Children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u="sng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6908CB-45BD-BF11-9BC9-7BCEF074990D}"/>
              </a:ext>
            </a:extLst>
          </p:cNvPr>
          <p:cNvSpPr>
            <a:spLocks noGrp="1"/>
          </p:cNvSpPr>
          <p:nvPr/>
        </p:nvSpPr>
        <p:spPr>
          <a:xfrm>
            <a:off x="79514" y="1179157"/>
            <a:ext cx="3167120" cy="476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Bivariate:: Study the relationship that exists between two variables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E1129-F019-CD46-D2C4-F32D0CB2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0" y="1600724"/>
            <a:ext cx="1589107" cy="1080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65A38-C81A-CDA9-BCD4-58772BD9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" y="2730769"/>
            <a:ext cx="1589107" cy="971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CC3E6-B06F-2C6E-EB43-17F800D1F7BC}"/>
              </a:ext>
            </a:extLst>
          </p:cNvPr>
          <p:cNvSpPr>
            <a:spLocks noGrp="1"/>
          </p:cNvSpPr>
          <p:nvPr/>
        </p:nvSpPr>
        <p:spPr>
          <a:xfrm>
            <a:off x="4985902" y="1179157"/>
            <a:ext cx="3561932" cy="476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Multicollinearity ::Relations ship between variables using Pearson method.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29888C-0543-A22D-1732-3AB171A5B1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82" y="1563292"/>
            <a:ext cx="1898255" cy="218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04CE5-72BC-6E33-2226-9430581BC4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95" y="1554719"/>
            <a:ext cx="4071202" cy="218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34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1179</Words>
  <Application>Microsoft Office PowerPoint</Application>
  <PresentationFormat>On-screen Show (4:3)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Bookman Old Style</vt:lpstr>
      <vt:lpstr>Calibri</vt:lpstr>
      <vt:lpstr>Calibri Light</vt:lpstr>
      <vt:lpstr>Tahoma</vt:lpstr>
      <vt:lpstr>Wingdings</vt:lpstr>
      <vt:lpstr>Office Theme</vt:lpstr>
      <vt:lpstr>HACKATHON 2022</vt:lpstr>
      <vt:lpstr>HACKATHON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Bhandari</dc:creator>
  <cp:lastModifiedBy>Abhishek Bhandari</cp:lastModifiedBy>
  <cp:revision>33</cp:revision>
  <dcterms:created xsi:type="dcterms:W3CDTF">2022-08-27T09:15:13Z</dcterms:created>
  <dcterms:modified xsi:type="dcterms:W3CDTF">2022-08-28T18:00:12Z</dcterms:modified>
</cp:coreProperties>
</file>