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3" d="100"/>
          <a:sy n="53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650C-8864-DDD6-14C7-DDEF6CADB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74DCC-1453-817D-289D-FFDB7C4D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6F973-14B5-F098-DBC3-60CAB0FC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BE20-D8C9-DFD1-7E9A-2D3EED57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C3061-0BC7-056C-1947-B4459FC2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48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E7F8-FBE9-79F9-332F-E82EFF1C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F8688-8457-1A15-8541-2BF0AAC9C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34035-F2B8-FFF1-1688-71D62D06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2826-15E7-E61B-26FE-C9CC8906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7DD0-B145-FB02-08E5-7E1B2EFA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7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D6995-9020-C8F1-90A0-FC3558016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4101E-058F-1677-8337-6490FA0B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480F-AD1F-3047-BE50-E8D013B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72EBC-E607-BB41-61BB-002A9CDA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01CDA-9A6B-1E0B-7F73-4A52E58F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883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541F-13C9-6A2F-A09D-FFDEC129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A187-C617-5736-0B62-65CD1C2DC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066D-8C78-AFFF-26C9-513EDD46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3CAA-4E62-F158-547A-E5C3AF24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B370-EC52-6BDF-5F38-ECA42892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78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5015-DC73-83F1-2032-BD89F062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E4E7-B161-D984-5D16-72EFB38A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F0661-AECE-788A-2F96-677BA935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A95F2-9F1D-8297-D381-9B4E44B4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8B97-5A4C-0BD5-FE49-848DA0E1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058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3835-9608-0BD2-5124-DBDFE6D7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015D-E5E3-9F11-32EB-696569617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AF386-756F-9878-BC1F-4EB00EF8B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22A27-697C-A5F9-BC0F-3804BE31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4FA9B-2FA4-09CD-155E-BE03DA82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C0A4C-6520-DEAD-179A-8C1D10C6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445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0F20-A09E-DFA2-54CC-7F5EF731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B88C2-CD48-6CF8-3BBE-639BB8179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5DF1A-0587-A351-0C8E-9DBCD250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8A25C-85CD-83B2-EF63-A8F15E0B4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06698-026B-05C4-327C-4A2286A47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2072F-5435-70B3-C444-F642FC48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79A0C-441A-3A53-7474-4C36F7AE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C73CE-E229-5826-9B23-7B810002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230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8090-5782-6843-1EFE-F6A02B2A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409D7-1EF0-E556-DC26-5119032D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180E6-E509-8F54-56C2-4216BA23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D97A5-6CD3-CFA3-6F87-240C7F568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684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B15D5-A64B-6B85-64DE-D66060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FC75D-8BA2-467C-2C47-361F6141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6D477-AD2F-7D17-0773-866C928B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74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0075-59DA-BA67-1E85-52A10408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C25A-5AA9-5D5F-735F-75BFE4332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1A794-C5C3-54A4-D0A6-B731C64E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2B62E-28FB-DF47-D6F9-6629210E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0524A-707A-E120-D3CA-9C1C6BF2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1A851-2C7F-C8ED-1053-431F1CC8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93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45DD-26AE-CB9B-C95A-CBD85CDA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F5681-1477-1DCE-4322-0A5BDF2B5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0D2A9-0C60-EAE5-69A0-D02738F2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0106-0E3F-BDD8-2F66-47253587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B92C9-E7B1-6697-44C2-49E01D6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0685-87BD-FB28-2B65-B1EDF66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353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DD58A-2167-679A-319D-6E6458EC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A6F3-13FE-1CE6-5FCC-472D950F0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70D0-994D-218A-EF85-6E586EB13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2F21-1076-41AE-ABD4-459F03CCEC2C}" type="datetimeFigureOut">
              <a:rPr lang="en-ZA" smtClean="0"/>
              <a:t>2025/05/25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55758-E000-4926-BA3E-FAD96324A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9940-CF8D-061D-1864-968F3A8B6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F935-46E0-4454-A43F-38B02632530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981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lnfqulBdeb7rXC8fgWKG-6KmvCpWEKu/view?usp=drive_link" TargetMode="External"/><Relationship Id="rId2" Type="http://schemas.openxmlformats.org/officeDocument/2006/relationships/hyperlink" Target="https://drive.google.com/file/d/1YFL0YWFhaQVtVUe-t0ihxg9vZvywqDE3/view?usp=drive_li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0DDD11-10C7-E402-5DF4-84A3DB48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18" y="2432464"/>
            <a:ext cx="10515600" cy="1325563"/>
          </a:xfrm>
        </p:spPr>
        <p:txBody>
          <a:bodyPr/>
          <a:lstStyle/>
          <a:p>
            <a:r>
              <a:rPr lang="en-US" dirty="0"/>
              <a:t>Customer Churn analysis project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664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D5D2-49A2-B33E-6DF3-EB1E8C74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8B98-7052-1B82-3DB2-6356A085B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customers who have churned and analyze patterns to identify the best customers to target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76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0AE6-CA58-0AF0-2750-3F569EE0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EDA using SQL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70C8C4-EA6C-A261-6410-6F7FBA393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694" y="1837517"/>
            <a:ext cx="5572125" cy="13335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1233F6-0845-0C8D-BFAB-38505D31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94" y="3317846"/>
            <a:ext cx="6105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B681-6AF9-E9BA-80C2-F545E588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D52B9E-0415-9452-8C12-E41BA7C1F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478" y="1825625"/>
            <a:ext cx="8807043" cy="4351338"/>
          </a:xfrm>
        </p:spPr>
      </p:pic>
    </p:spTree>
    <p:extLst>
      <p:ext uri="{BB962C8B-B14F-4D97-AF65-F5344CB8AC3E}">
        <p14:creationId xmlns:p14="http://schemas.microsoft.com/office/powerpoint/2010/main" val="49373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191E-E760-A54E-5A00-7F0A8884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3632-CFA3-2DC1-1EC0-25747AD6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Electronic check has the highest customer churn rate</a:t>
            </a:r>
          </a:p>
          <a:p>
            <a:r>
              <a:rPr lang="en-US" dirty="0"/>
              <a:t>Credit cards have the lowest customer churn rate</a:t>
            </a:r>
          </a:p>
          <a:p>
            <a:r>
              <a:rPr lang="en-US" dirty="0"/>
              <a:t>Month to month contracts have the highest customer churn rate</a:t>
            </a:r>
          </a:p>
          <a:p>
            <a:r>
              <a:rPr lang="en-US" dirty="0"/>
              <a:t>Two year contracts have the lowest customer churn rate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35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FB78-22E1-D552-BBF8-8FD4F24E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D4613-C334-C6D1-924F-6DD92CFF0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must focus on marketing and selling more Two year contracts and indicate the credit card payment method as the main payment method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2723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96AC-3E88-0E32-A11C-FDF447B7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203AB-6B73-8478-C961-9B552235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Telco customer database</a:t>
            </a:r>
          </a:p>
          <a:p>
            <a:pPr marL="0" indent="0">
              <a:buNone/>
            </a:pPr>
            <a:r>
              <a:rPr lang="en-ZA" dirty="0">
                <a:hlinkClick r:id="rId2"/>
              </a:rPr>
              <a:t>https://drive.google.com/file/d/1YFL0YWFhaQVtVUe-t0ihxg9vZvywqDE3/view?usp=drive_link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Customer churn </a:t>
            </a:r>
            <a:r>
              <a:rPr lang="en-ZA" dirty="0" err="1"/>
              <a:t>sql</a:t>
            </a:r>
            <a:r>
              <a:rPr lang="en-ZA" dirty="0"/>
              <a:t> file</a:t>
            </a:r>
          </a:p>
          <a:p>
            <a:pPr marL="0" indent="0">
              <a:buNone/>
            </a:pPr>
            <a:r>
              <a:rPr lang="en-ZA" dirty="0">
                <a:hlinkClick r:id="rId3"/>
              </a:rPr>
              <a:t>https://drive.google.com/file/d/1ylnfqulBdeb7rXC8fgWKG-6KmvCpWEKu/view?usp=drive_link</a:t>
            </a:r>
            <a:endParaRPr lang="en-ZA" dirty="0"/>
          </a:p>
          <a:p>
            <a:pPr marL="0" indent="0">
              <a:buNone/>
            </a:pPr>
            <a:r>
              <a:rPr lang="en-ZA" dirty="0"/>
              <a:t>Customer churn dashboard</a:t>
            </a:r>
          </a:p>
          <a:p>
            <a:pPr marL="0" indent="0">
              <a:buNone/>
            </a:pPr>
            <a:r>
              <a:rPr lang="en-ZA" dirty="0"/>
              <a:t>https://drive.google.com/file/d/1JLfnBvq4qPSeCPfpSt-geIUG9jrQ9hbV/view?usp=drive_link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209672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164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Customer Churn analysis project </vt:lpstr>
      <vt:lpstr>Objective</vt:lpstr>
      <vt:lpstr>Data preparation and EDA using SQL</vt:lpstr>
      <vt:lpstr>Key Insights</vt:lpstr>
      <vt:lpstr>Key Insights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Mava Ndzululeka</dc:creator>
  <cp:lastModifiedBy>Mava Ndzululeka</cp:lastModifiedBy>
  <cp:revision>5</cp:revision>
  <dcterms:created xsi:type="dcterms:W3CDTF">2025-05-20T07:38:59Z</dcterms:created>
  <dcterms:modified xsi:type="dcterms:W3CDTF">2025-05-25T17:58:03Z</dcterms:modified>
</cp:coreProperties>
</file>