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 id="2147483765" r:id="rId2"/>
  </p:sldMasterIdLst>
  <p:sldIdLst>
    <p:sldId id="259" r:id="rId3"/>
    <p:sldId id="258" r:id="rId4"/>
    <p:sldId id="262" r:id="rId5"/>
    <p:sldId id="263" r:id="rId6"/>
    <p:sldId id="269" r:id="rId7"/>
    <p:sldId id="264" r:id="rId8"/>
    <p:sldId id="265" r:id="rId9"/>
    <p:sldId id="270" r:id="rId10"/>
    <p:sldId id="266" r:id="rId11"/>
    <p:sldId id="267" r:id="rId12"/>
    <p:sldId id="27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6" d="100"/>
          <a:sy n="96" d="100"/>
        </p:scale>
        <p:origin x="61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4E3684-83A6-46D0-ACDE-D366DFB47A68}" type="doc">
      <dgm:prSet loTypeId="urn:microsoft.com/office/officeart/2005/8/layout/default" loCatId="list" qsTypeId="urn:microsoft.com/office/officeart/2005/8/quickstyle/simple4" qsCatId="simple" csTypeId="urn:microsoft.com/office/officeart/2005/8/colors/accent0_3" csCatId="mainScheme" phldr="1"/>
      <dgm:spPr/>
      <dgm:t>
        <a:bodyPr/>
        <a:lstStyle/>
        <a:p>
          <a:endParaRPr lang="en-US"/>
        </a:p>
      </dgm:t>
    </dgm:pt>
    <dgm:pt modelId="{41F6582E-C25B-47A0-883B-A672E22AA4FE}">
      <dgm:prSet/>
      <dgm:spPr/>
      <dgm:t>
        <a:bodyPr/>
        <a:lstStyle/>
        <a:p>
          <a:r>
            <a:rPr lang="en-US" dirty="0">
              <a:latin typeface="Noto Sans JP" panose="020B0500000000000000" pitchFamily="34" charset="-128"/>
              <a:ea typeface="Noto Sans JP" panose="020B0500000000000000" pitchFamily="34" charset="-128"/>
            </a:rPr>
            <a:t>ABOUT</a:t>
          </a:r>
        </a:p>
      </dgm:t>
    </dgm:pt>
    <dgm:pt modelId="{74512B87-EEDC-4C98-83C4-BE34F39B2537}" type="parTrans" cxnId="{6032E4EE-1116-47C7-A5B8-DEDADB6916CA}">
      <dgm:prSet/>
      <dgm:spPr/>
      <dgm:t>
        <a:bodyPr/>
        <a:lstStyle/>
        <a:p>
          <a:endParaRPr lang="en-US"/>
        </a:p>
      </dgm:t>
    </dgm:pt>
    <dgm:pt modelId="{65A8A30D-A67B-4BF5-BE8E-F8F51CC2B321}" type="sibTrans" cxnId="{6032E4EE-1116-47C7-A5B8-DEDADB6916CA}">
      <dgm:prSet/>
      <dgm:spPr/>
      <dgm:t>
        <a:bodyPr/>
        <a:lstStyle/>
        <a:p>
          <a:endParaRPr lang="en-US"/>
        </a:p>
      </dgm:t>
    </dgm:pt>
    <dgm:pt modelId="{8CF298D9-D676-48EC-9F42-9A0E4EC52150}">
      <dgm:prSet/>
      <dgm:spPr/>
      <dgm:t>
        <a:bodyPr/>
        <a:lstStyle/>
        <a:p>
          <a:r>
            <a:rPr lang="en-US" dirty="0">
              <a:latin typeface="Noto Sans JP" panose="020B0500000000000000" pitchFamily="34" charset="-128"/>
              <a:ea typeface="Noto Sans JP" panose="020B0500000000000000" pitchFamily="34" charset="-128"/>
            </a:rPr>
            <a:t>TOOLS</a:t>
          </a:r>
        </a:p>
      </dgm:t>
    </dgm:pt>
    <dgm:pt modelId="{9DDCA876-ACA2-42BD-AD21-2314F98A71EF}" type="parTrans" cxnId="{830E5AF9-DF43-4716-AE2B-8C40B6C3C0DD}">
      <dgm:prSet/>
      <dgm:spPr/>
      <dgm:t>
        <a:bodyPr/>
        <a:lstStyle/>
        <a:p>
          <a:endParaRPr lang="en-US"/>
        </a:p>
      </dgm:t>
    </dgm:pt>
    <dgm:pt modelId="{6714048C-6044-4315-B4B7-1BCBCE603977}" type="sibTrans" cxnId="{830E5AF9-DF43-4716-AE2B-8C40B6C3C0DD}">
      <dgm:prSet/>
      <dgm:spPr/>
      <dgm:t>
        <a:bodyPr/>
        <a:lstStyle/>
        <a:p>
          <a:endParaRPr lang="en-US"/>
        </a:p>
      </dgm:t>
    </dgm:pt>
    <dgm:pt modelId="{4FD50AA8-8309-46CB-9755-7F55CE4B8103}">
      <dgm:prSet/>
      <dgm:spPr/>
      <dgm:t>
        <a:bodyPr/>
        <a:lstStyle/>
        <a:p>
          <a:r>
            <a:rPr lang="en-US" dirty="0">
              <a:latin typeface="Noto Sans JP" panose="020B0500000000000000" pitchFamily="34" charset="-128"/>
              <a:ea typeface="Noto Sans JP" panose="020B0500000000000000" pitchFamily="34" charset="-128"/>
            </a:rPr>
            <a:t>FEATURES</a:t>
          </a:r>
        </a:p>
      </dgm:t>
    </dgm:pt>
    <dgm:pt modelId="{690135EB-7AC9-4E9F-B43A-C75C7768D294}" type="parTrans" cxnId="{B0893E7A-D71C-40F5-811A-BDD83C792CF4}">
      <dgm:prSet/>
      <dgm:spPr/>
      <dgm:t>
        <a:bodyPr/>
        <a:lstStyle/>
        <a:p>
          <a:endParaRPr lang="en-US"/>
        </a:p>
      </dgm:t>
    </dgm:pt>
    <dgm:pt modelId="{247BE08D-30C9-4D8E-9D89-97D07AF2FE51}" type="sibTrans" cxnId="{B0893E7A-D71C-40F5-811A-BDD83C792CF4}">
      <dgm:prSet/>
      <dgm:spPr/>
      <dgm:t>
        <a:bodyPr/>
        <a:lstStyle/>
        <a:p>
          <a:endParaRPr lang="en-US"/>
        </a:p>
      </dgm:t>
    </dgm:pt>
    <dgm:pt modelId="{9E887CE6-D132-43FC-A1F2-65FC35D18D86}">
      <dgm:prSet/>
      <dgm:spPr/>
      <dgm:t>
        <a:bodyPr/>
        <a:lstStyle/>
        <a:p>
          <a:r>
            <a:rPr lang="en-US">
              <a:latin typeface="Noto Sans JP" panose="020B0500000000000000" pitchFamily="34" charset="-128"/>
              <a:ea typeface="Noto Sans JP" panose="020B0500000000000000" pitchFamily="34" charset="-128"/>
            </a:rPr>
            <a:t>SCRIPTS</a:t>
          </a:r>
        </a:p>
      </dgm:t>
    </dgm:pt>
    <dgm:pt modelId="{815A5AF7-8C20-4E67-BFB3-C7832B02DF3F}" type="parTrans" cxnId="{DCFA38DA-BD6B-48F5-8433-40EC77898195}">
      <dgm:prSet/>
      <dgm:spPr/>
      <dgm:t>
        <a:bodyPr/>
        <a:lstStyle/>
        <a:p>
          <a:endParaRPr lang="en-US"/>
        </a:p>
      </dgm:t>
    </dgm:pt>
    <dgm:pt modelId="{03FA9B8E-4516-4634-A200-B8DDAFF43A2B}" type="sibTrans" cxnId="{DCFA38DA-BD6B-48F5-8433-40EC77898195}">
      <dgm:prSet/>
      <dgm:spPr/>
      <dgm:t>
        <a:bodyPr/>
        <a:lstStyle/>
        <a:p>
          <a:endParaRPr lang="en-US"/>
        </a:p>
      </dgm:t>
    </dgm:pt>
    <dgm:pt modelId="{229AD6D7-0CFA-4298-896D-B9A49F1AD4B6}">
      <dgm:prSet/>
      <dgm:spPr/>
      <dgm:t>
        <a:bodyPr/>
        <a:lstStyle/>
        <a:p>
          <a:r>
            <a:rPr lang="en-US" dirty="0">
              <a:latin typeface="Noto Sans JP" panose="020B0500000000000000" pitchFamily="34" charset="-128"/>
              <a:ea typeface="Noto Sans JP" panose="020B0500000000000000" pitchFamily="34" charset="-128"/>
            </a:rPr>
            <a:t>ASSETS</a:t>
          </a:r>
        </a:p>
      </dgm:t>
    </dgm:pt>
    <dgm:pt modelId="{C809BFFC-9F02-4BEB-8E3E-A53FF4596D28}" type="parTrans" cxnId="{0F07F949-6354-4312-8CF6-D83941BE28DB}">
      <dgm:prSet/>
      <dgm:spPr/>
      <dgm:t>
        <a:bodyPr/>
        <a:lstStyle/>
        <a:p>
          <a:endParaRPr lang="en-US"/>
        </a:p>
      </dgm:t>
    </dgm:pt>
    <dgm:pt modelId="{73260E2D-24CC-4D2E-BD31-517839E30EB8}" type="sibTrans" cxnId="{0F07F949-6354-4312-8CF6-D83941BE28DB}">
      <dgm:prSet/>
      <dgm:spPr/>
      <dgm:t>
        <a:bodyPr/>
        <a:lstStyle/>
        <a:p>
          <a:endParaRPr lang="en-US"/>
        </a:p>
      </dgm:t>
    </dgm:pt>
    <dgm:pt modelId="{0731EF4C-E6D6-4DEC-83C6-0380B30638BA}">
      <dgm:prSet/>
      <dgm:spPr/>
      <dgm:t>
        <a:bodyPr/>
        <a:lstStyle/>
        <a:p>
          <a:r>
            <a:rPr lang="en-US" dirty="0">
              <a:latin typeface="Noto Sans JP" panose="020B0500000000000000" pitchFamily="34" charset="-128"/>
              <a:ea typeface="Noto Sans JP" panose="020B0500000000000000" pitchFamily="34" charset="-128"/>
            </a:rPr>
            <a:t>SPRITES</a:t>
          </a:r>
        </a:p>
      </dgm:t>
    </dgm:pt>
    <dgm:pt modelId="{616EA9A8-9949-419B-9294-BB3289C0B743}" type="parTrans" cxnId="{09FC5960-73CD-4EEE-9822-45E0C23BAE1D}">
      <dgm:prSet/>
      <dgm:spPr/>
      <dgm:t>
        <a:bodyPr/>
        <a:lstStyle/>
        <a:p>
          <a:endParaRPr lang="en-US"/>
        </a:p>
      </dgm:t>
    </dgm:pt>
    <dgm:pt modelId="{DF1C8AEF-06D4-48BA-B263-639A30EFF61F}" type="sibTrans" cxnId="{09FC5960-73CD-4EEE-9822-45E0C23BAE1D}">
      <dgm:prSet/>
      <dgm:spPr/>
      <dgm:t>
        <a:bodyPr/>
        <a:lstStyle/>
        <a:p>
          <a:endParaRPr lang="en-US"/>
        </a:p>
      </dgm:t>
    </dgm:pt>
    <dgm:pt modelId="{3DAA9DD2-1CE7-42E3-90C8-5F64C2180E22}">
      <dgm:prSet/>
      <dgm:spPr/>
      <dgm:t>
        <a:bodyPr/>
        <a:lstStyle/>
        <a:p>
          <a:r>
            <a:rPr lang="en-US" dirty="0">
              <a:latin typeface="Noto Sans JP" panose="020B0500000000000000" pitchFamily="34" charset="-128"/>
              <a:ea typeface="Noto Sans JP" panose="020B0500000000000000" pitchFamily="34" charset="-128"/>
            </a:rPr>
            <a:t>PROBLEMS FACED</a:t>
          </a:r>
        </a:p>
      </dgm:t>
    </dgm:pt>
    <dgm:pt modelId="{16228C3B-2D47-4F60-A1F8-605534243FD0}" type="parTrans" cxnId="{88FB36A3-0B7C-4BE9-8BE3-65BC5988030F}">
      <dgm:prSet/>
      <dgm:spPr/>
      <dgm:t>
        <a:bodyPr/>
        <a:lstStyle/>
        <a:p>
          <a:endParaRPr lang="en-US"/>
        </a:p>
      </dgm:t>
    </dgm:pt>
    <dgm:pt modelId="{6C22BC4B-D2BB-4298-9115-BF31C1848C8D}" type="sibTrans" cxnId="{88FB36A3-0B7C-4BE9-8BE3-65BC5988030F}">
      <dgm:prSet/>
      <dgm:spPr/>
      <dgm:t>
        <a:bodyPr/>
        <a:lstStyle/>
        <a:p>
          <a:endParaRPr lang="en-US"/>
        </a:p>
      </dgm:t>
    </dgm:pt>
    <dgm:pt modelId="{0B216DF4-D56E-47E8-B796-2583B41D67D6}">
      <dgm:prSet/>
      <dgm:spPr/>
      <dgm:t>
        <a:bodyPr/>
        <a:lstStyle/>
        <a:p>
          <a:r>
            <a:rPr lang="en-US" dirty="0">
              <a:latin typeface="Noto Sans JP" panose="020B0500000000000000" pitchFamily="34" charset="-128"/>
              <a:ea typeface="Noto Sans JP" panose="020B0500000000000000" pitchFamily="34" charset="-128"/>
            </a:rPr>
            <a:t>GAMEPLAY</a:t>
          </a:r>
        </a:p>
      </dgm:t>
    </dgm:pt>
    <dgm:pt modelId="{9992B712-D6BE-4624-B4F5-860F40C1ACD6}" type="parTrans" cxnId="{735E2D2B-FB28-4EC9-992D-452E5E78E85E}">
      <dgm:prSet/>
      <dgm:spPr/>
      <dgm:t>
        <a:bodyPr/>
        <a:lstStyle/>
        <a:p>
          <a:endParaRPr lang="en-US"/>
        </a:p>
      </dgm:t>
    </dgm:pt>
    <dgm:pt modelId="{591D7EBC-87C4-44DD-85B6-35C6261C3FDB}" type="sibTrans" cxnId="{735E2D2B-FB28-4EC9-992D-452E5E78E85E}">
      <dgm:prSet/>
      <dgm:spPr/>
      <dgm:t>
        <a:bodyPr/>
        <a:lstStyle/>
        <a:p>
          <a:endParaRPr lang="en-US"/>
        </a:p>
      </dgm:t>
    </dgm:pt>
    <dgm:pt modelId="{CA291202-3011-4BA0-8795-588F577C5F8E}" type="pres">
      <dgm:prSet presAssocID="{364E3684-83A6-46D0-ACDE-D366DFB47A68}" presName="diagram" presStyleCnt="0">
        <dgm:presLayoutVars>
          <dgm:dir/>
          <dgm:resizeHandles val="exact"/>
        </dgm:presLayoutVars>
      </dgm:prSet>
      <dgm:spPr/>
    </dgm:pt>
    <dgm:pt modelId="{2E378546-C5D7-454B-A7C8-8BE6CFB688C5}" type="pres">
      <dgm:prSet presAssocID="{41F6582E-C25B-47A0-883B-A672E22AA4FE}" presName="node" presStyleLbl="node1" presStyleIdx="0" presStyleCnt="8">
        <dgm:presLayoutVars>
          <dgm:bulletEnabled val="1"/>
        </dgm:presLayoutVars>
      </dgm:prSet>
      <dgm:spPr/>
    </dgm:pt>
    <dgm:pt modelId="{1DEF24AB-84FD-4A25-ADB4-463987267BCE}" type="pres">
      <dgm:prSet presAssocID="{65A8A30D-A67B-4BF5-BE8E-F8F51CC2B321}" presName="sibTrans" presStyleCnt="0"/>
      <dgm:spPr/>
    </dgm:pt>
    <dgm:pt modelId="{AB2DA957-E8EC-4210-8032-5938EFFB5AC3}" type="pres">
      <dgm:prSet presAssocID="{8CF298D9-D676-48EC-9F42-9A0E4EC52150}" presName="node" presStyleLbl="node1" presStyleIdx="1" presStyleCnt="8">
        <dgm:presLayoutVars>
          <dgm:bulletEnabled val="1"/>
        </dgm:presLayoutVars>
      </dgm:prSet>
      <dgm:spPr/>
    </dgm:pt>
    <dgm:pt modelId="{35D3D360-7626-41ED-80EF-3BB32F239B40}" type="pres">
      <dgm:prSet presAssocID="{6714048C-6044-4315-B4B7-1BCBCE603977}" presName="sibTrans" presStyleCnt="0"/>
      <dgm:spPr/>
    </dgm:pt>
    <dgm:pt modelId="{F5D01EC9-D564-4E12-A024-614A86BCA090}" type="pres">
      <dgm:prSet presAssocID="{4FD50AA8-8309-46CB-9755-7F55CE4B8103}" presName="node" presStyleLbl="node1" presStyleIdx="2" presStyleCnt="8">
        <dgm:presLayoutVars>
          <dgm:bulletEnabled val="1"/>
        </dgm:presLayoutVars>
      </dgm:prSet>
      <dgm:spPr/>
    </dgm:pt>
    <dgm:pt modelId="{0FD35458-36E5-48B1-9C37-8CBBAFAE781F}" type="pres">
      <dgm:prSet presAssocID="{247BE08D-30C9-4D8E-9D89-97D07AF2FE51}" presName="sibTrans" presStyleCnt="0"/>
      <dgm:spPr/>
    </dgm:pt>
    <dgm:pt modelId="{6AFE09B7-8509-4B64-9109-92DB4F046E97}" type="pres">
      <dgm:prSet presAssocID="{9E887CE6-D132-43FC-A1F2-65FC35D18D86}" presName="node" presStyleLbl="node1" presStyleIdx="3" presStyleCnt="8">
        <dgm:presLayoutVars>
          <dgm:bulletEnabled val="1"/>
        </dgm:presLayoutVars>
      </dgm:prSet>
      <dgm:spPr/>
    </dgm:pt>
    <dgm:pt modelId="{3E79E6EC-B022-4042-BAF0-A71DCBB7EDD3}" type="pres">
      <dgm:prSet presAssocID="{03FA9B8E-4516-4634-A200-B8DDAFF43A2B}" presName="sibTrans" presStyleCnt="0"/>
      <dgm:spPr/>
    </dgm:pt>
    <dgm:pt modelId="{CC13CFAB-4DEA-4776-89D2-A2B7876EC911}" type="pres">
      <dgm:prSet presAssocID="{229AD6D7-0CFA-4298-896D-B9A49F1AD4B6}" presName="node" presStyleLbl="node1" presStyleIdx="4" presStyleCnt="8">
        <dgm:presLayoutVars>
          <dgm:bulletEnabled val="1"/>
        </dgm:presLayoutVars>
      </dgm:prSet>
      <dgm:spPr/>
    </dgm:pt>
    <dgm:pt modelId="{B46772CF-4B1D-4B2F-A00F-16B7C16D7A38}" type="pres">
      <dgm:prSet presAssocID="{73260E2D-24CC-4D2E-BD31-517839E30EB8}" presName="sibTrans" presStyleCnt="0"/>
      <dgm:spPr/>
    </dgm:pt>
    <dgm:pt modelId="{407C8330-BEED-4974-BCCF-47B71451F5CC}" type="pres">
      <dgm:prSet presAssocID="{0731EF4C-E6D6-4DEC-83C6-0380B30638BA}" presName="node" presStyleLbl="node1" presStyleIdx="5" presStyleCnt="8">
        <dgm:presLayoutVars>
          <dgm:bulletEnabled val="1"/>
        </dgm:presLayoutVars>
      </dgm:prSet>
      <dgm:spPr/>
    </dgm:pt>
    <dgm:pt modelId="{94FE8E6F-EF09-460A-83A6-A382F141AD69}" type="pres">
      <dgm:prSet presAssocID="{DF1C8AEF-06D4-48BA-B263-639A30EFF61F}" presName="sibTrans" presStyleCnt="0"/>
      <dgm:spPr/>
    </dgm:pt>
    <dgm:pt modelId="{BB226FCB-E35B-445B-8A8A-B995E65D6217}" type="pres">
      <dgm:prSet presAssocID="{3DAA9DD2-1CE7-42E3-90C8-5F64C2180E22}" presName="node" presStyleLbl="node1" presStyleIdx="6" presStyleCnt="8">
        <dgm:presLayoutVars>
          <dgm:bulletEnabled val="1"/>
        </dgm:presLayoutVars>
      </dgm:prSet>
      <dgm:spPr/>
    </dgm:pt>
    <dgm:pt modelId="{EBE9A82F-685A-4B04-9655-962C946DCF28}" type="pres">
      <dgm:prSet presAssocID="{6C22BC4B-D2BB-4298-9115-BF31C1848C8D}" presName="sibTrans" presStyleCnt="0"/>
      <dgm:spPr/>
    </dgm:pt>
    <dgm:pt modelId="{035817AE-B44B-446F-8E31-57E885F2B7B0}" type="pres">
      <dgm:prSet presAssocID="{0B216DF4-D56E-47E8-B796-2583B41D67D6}" presName="node" presStyleLbl="node1" presStyleIdx="7" presStyleCnt="8">
        <dgm:presLayoutVars>
          <dgm:bulletEnabled val="1"/>
        </dgm:presLayoutVars>
      </dgm:prSet>
      <dgm:spPr/>
    </dgm:pt>
  </dgm:ptLst>
  <dgm:cxnLst>
    <dgm:cxn modelId="{3B19DB0A-F9D8-4541-9C65-EDF0EE1F3259}" type="presOf" srcId="{3DAA9DD2-1CE7-42E3-90C8-5F64C2180E22}" destId="{BB226FCB-E35B-445B-8A8A-B995E65D6217}" srcOrd="0" destOrd="0" presId="urn:microsoft.com/office/officeart/2005/8/layout/default"/>
    <dgm:cxn modelId="{D7A0D20F-6597-4E34-8683-84BEF7AC0F29}" type="presOf" srcId="{0731EF4C-E6D6-4DEC-83C6-0380B30638BA}" destId="{407C8330-BEED-4974-BCCF-47B71451F5CC}" srcOrd="0" destOrd="0" presId="urn:microsoft.com/office/officeart/2005/8/layout/default"/>
    <dgm:cxn modelId="{60402C21-4884-4C76-84CF-E297A2C037BF}" type="presOf" srcId="{0B216DF4-D56E-47E8-B796-2583B41D67D6}" destId="{035817AE-B44B-446F-8E31-57E885F2B7B0}" srcOrd="0" destOrd="0" presId="urn:microsoft.com/office/officeart/2005/8/layout/default"/>
    <dgm:cxn modelId="{735E2D2B-FB28-4EC9-992D-452E5E78E85E}" srcId="{364E3684-83A6-46D0-ACDE-D366DFB47A68}" destId="{0B216DF4-D56E-47E8-B796-2583B41D67D6}" srcOrd="7" destOrd="0" parTransId="{9992B712-D6BE-4624-B4F5-860F40C1ACD6}" sibTransId="{591D7EBC-87C4-44DD-85B6-35C6261C3FDB}"/>
    <dgm:cxn modelId="{2A8CE638-CF73-44A7-93A2-54400398679C}" type="presOf" srcId="{4FD50AA8-8309-46CB-9755-7F55CE4B8103}" destId="{F5D01EC9-D564-4E12-A024-614A86BCA090}" srcOrd="0" destOrd="0" presId="urn:microsoft.com/office/officeart/2005/8/layout/default"/>
    <dgm:cxn modelId="{09FC5960-73CD-4EEE-9822-45E0C23BAE1D}" srcId="{364E3684-83A6-46D0-ACDE-D366DFB47A68}" destId="{0731EF4C-E6D6-4DEC-83C6-0380B30638BA}" srcOrd="5" destOrd="0" parTransId="{616EA9A8-9949-419B-9294-BB3289C0B743}" sibTransId="{DF1C8AEF-06D4-48BA-B263-639A30EFF61F}"/>
    <dgm:cxn modelId="{0F07F949-6354-4312-8CF6-D83941BE28DB}" srcId="{364E3684-83A6-46D0-ACDE-D366DFB47A68}" destId="{229AD6D7-0CFA-4298-896D-B9A49F1AD4B6}" srcOrd="4" destOrd="0" parTransId="{C809BFFC-9F02-4BEB-8E3E-A53FF4596D28}" sibTransId="{73260E2D-24CC-4D2E-BD31-517839E30EB8}"/>
    <dgm:cxn modelId="{CB04716E-7F52-473A-A60E-8C30D4F2A1C4}" type="presOf" srcId="{229AD6D7-0CFA-4298-896D-B9A49F1AD4B6}" destId="{CC13CFAB-4DEA-4776-89D2-A2B7876EC911}" srcOrd="0" destOrd="0" presId="urn:microsoft.com/office/officeart/2005/8/layout/default"/>
    <dgm:cxn modelId="{94C5C059-D629-4EB3-BF0C-C06D662F94B3}" type="presOf" srcId="{364E3684-83A6-46D0-ACDE-D366DFB47A68}" destId="{CA291202-3011-4BA0-8795-588F577C5F8E}" srcOrd="0" destOrd="0" presId="urn:microsoft.com/office/officeart/2005/8/layout/default"/>
    <dgm:cxn modelId="{B0893E7A-D71C-40F5-811A-BDD83C792CF4}" srcId="{364E3684-83A6-46D0-ACDE-D366DFB47A68}" destId="{4FD50AA8-8309-46CB-9755-7F55CE4B8103}" srcOrd="2" destOrd="0" parTransId="{690135EB-7AC9-4E9F-B43A-C75C7768D294}" sibTransId="{247BE08D-30C9-4D8E-9D89-97D07AF2FE51}"/>
    <dgm:cxn modelId="{37457791-99E6-4565-834D-7FD2A7C7B0BD}" type="presOf" srcId="{8CF298D9-D676-48EC-9F42-9A0E4EC52150}" destId="{AB2DA957-E8EC-4210-8032-5938EFFB5AC3}" srcOrd="0" destOrd="0" presId="urn:microsoft.com/office/officeart/2005/8/layout/default"/>
    <dgm:cxn modelId="{88FB36A3-0B7C-4BE9-8BE3-65BC5988030F}" srcId="{364E3684-83A6-46D0-ACDE-D366DFB47A68}" destId="{3DAA9DD2-1CE7-42E3-90C8-5F64C2180E22}" srcOrd="6" destOrd="0" parTransId="{16228C3B-2D47-4F60-A1F8-605534243FD0}" sibTransId="{6C22BC4B-D2BB-4298-9115-BF31C1848C8D}"/>
    <dgm:cxn modelId="{8A7992B8-723B-4553-B98C-9686DD66B5D2}" type="presOf" srcId="{41F6582E-C25B-47A0-883B-A672E22AA4FE}" destId="{2E378546-C5D7-454B-A7C8-8BE6CFB688C5}" srcOrd="0" destOrd="0" presId="urn:microsoft.com/office/officeart/2005/8/layout/default"/>
    <dgm:cxn modelId="{CF0739C1-742A-425D-B717-7834BD938807}" type="presOf" srcId="{9E887CE6-D132-43FC-A1F2-65FC35D18D86}" destId="{6AFE09B7-8509-4B64-9109-92DB4F046E97}" srcOrd="0" destOrd="0" presId="urn:microsoft.com/office/officeart/2005/8/layout/default"/>
    <dgm:cxn modelId="{DCFA38DA-BD6B-48F5-8433-40EC77898195}" srcId="{364E3684-83A6-46D0-ACDE-D366DFB47A68}" destId="{9E887CE6-D132-43FC-A1F2-65FC35D18D86}" srcOrd="3" destOrd="0" parTransId="{815A5AF7-8C20-4E67-BFB3-C7832B02DF3F}" sibTransId="{03FA9B8E-4516-4634-A200-B8DDAFF43A2B}"/>
    <dgm:cxn modelId="{6032E4EE-1116-47C7-A5B8-DEDADB6916CA}" srcId="{364E3684-83A6-46D0-ACDE-D366DFB47A68}" destId="{41F6582E-C25B-47A0-883B-A672E22AA4FE}" srcOrd="0" destOrd="0" parTransId="{74512B87-EEDC-4C98-83C4-BE34F39B2537}" sibTransId="{65A8A30D-A67B-4BF5-BE8E-F8F51CC2B321}"/>
    <dgm:cxn modelId="{830E5AF9-DF43-4716-AE2B-8C40B6C3C0DD}" srcId="{364E3684-83A6-46D0-ACDE-D366DFB47A68}" destId="{8CF298D9-D676-48EC-9F42-9A0E4EC52150}" srcOrd="1" destOrd="0" parTransId="{9DDCA876-ACA2-42BD-AD21-2314F98A71EF}" sibTransId="{6714048C-6044-4315-B4B7-1BCBCE603977}"/>
    <dgm:cxn modelId="{2782D0AE-775E-4851-AF3C-78D730D744D0}" type="presParOf" srcId="{CA291202-3011-4BA0-8795-588F577C5F8E}" destId="{2E378546-C5D7-454B-A7C8-8BE6CFB688C5}" srcOrd="0" destOrd="0" presId="urn:microsoft.com/office/officeart/2005/8/layout/default"/>
    <dgm:cxn modelId="{B2C07693-8BED-46CC-AF32-38907CACA847}" type="presParOf" srcId="{CA291202-3011-4BA0-8795-588F577C5F8E}" destId="{1DEF24AB-84FD-4A25-ADB4-463987267BCE}" srcOrd="1" destOrd="0" presId="urn:microsoft.com/office/officeart/2005/8/layout/default"/>
    <dgm:cxn modelId="{45C542CE-0367-4F2C-BC4D-3E46EAD7BFDD}" type="presParOf" srcId="{CA291202-3011-4BA0-8795-588F577C5F8E}" destId="{AB2DA957-E8EC-4210-8032-5938EFFB5AC3}" srcOrd="2" destOrd="0" presId="urn:microsoft.com/office/officeart/2005/8/layout/default"/>
    <dgm:cxn modelId="{BC3FFF4A-2A08-44AB-B005-50090CC06570}" type="presParOf" srcId="{CA291202-3011-4BA0-8795-588F577C5F8E}" destId="{35D3D360-7626-41ED-80EF-3BB32F239B40}" srcOrd="3" destOrd="0" presId="urn:microsoft.com/office/officeart/2005/8/layout/default"/>
    <dgm:cxn modelId="{E855AC13-173B-4CC9-8296-FA0612504BC9}" type="presParOf" srcId="{CA291202-3011-4BA0-8795-588F577C5F8E}" destId="{F5D01EC9-D564-4E12-A024-614A86BCA090}" srcOrd="4" destOrd="0" presId="urn:microsoft.com/office/officeart/2005/8/layout/default"/>
    <dgm:cxn modelId="{9E177905-44DF-4ACA-A87D-5BC640CE4600}" type="presParOf" srcId="{CA291202-3011-4BA0-8795-588F577C5F8E}" destId="{0FD35458-36E5-48B1-9C37-8CBBAFAE781F}" srcOrd="5" destOrd="0" presId="urn:microsoft.com/office/officeart/2005/8/layout/default"/>
    <dgm:cxn modelId="{F265109F-5863-4CCA-BA60-E8B377F11A5D}" type="presParOf" srcId="{CA291202-3011-4BA0-8795-588F577C5F8E}" destId="{6AFE09B7-8509-4B64-9109-92DB4F046E97}" srcOrd="6" destOrd="0" presId="urn:microsoft.com/office/officeart/2005/8/layout/default"/>
    <dgm:cxn modelId="{EAE13CEE-CBA2-4EC3-AE7B-71D5D741BFC3}" type="presParOf" srcId="{CA291202-3011-4BA0-8795-588F577C5F8E}" destId="{3E79E6EC-B022-4042-BAF0-A71DCBB7EDD3}" srcOrd="7" destOrd="0" presId="urn:microsoft.com/office/officeart/2005/8/layout/default"/>
    <dgm:cxn modelId="{244ECFCA-6E2B-45F9-94CC-9425A4656E4B}" type="presParOf" srcId="{CA291202-3011-4BA0-8795-588F577C5F8E}" destId="{CC13CFAB-4DEA-4776-89D2-A2B7876EC911}" srcOrd="8" destOrd="0" presId="urn:microsoft.com/office/officeart/2005/8/layout/default"/>
    <dgm:cxn modelId="{DAA84BCE-A5CC-4D70-88D2-B28E6FECD2CD}" type="presParOf" srcId="{CA291202-3011-4BA0-8795-588F577C5F8E}" destId="{B46772CF-4B1D-4B2F-A00F-16B7C16D7A38}" srcOrd="9" destOrd="0" presId="urn:microsoft.com/office/officeart/2005/8/layout/default"/>
    <dgm:cxn modelId="{339CDE5C-826B-4568-96B3-EEA347679F72}" type="presParOf" srcId="{CA291202-3011-4BA0-8795-588F577C5F8E}" destId="{407C8330-BEED-4974-BCCF-47B71451F5CC}" srcOrd="10" destOrd="0" presId="urn:microsoft.com/office/officeart/2005/8/layout/default"/>
    <dgm:cxn modelId="{A07E7A9B-D423-425E-AB19-BA1B78937C77}" type="presParOf" srcId="{CA291202-3011-4BA0-8795-588F577C5F8E}" destId="{94FE8E6F-EF09-460A-83A6-A382F141AD69}" srcOrd="11" destOrd="0" presId="urn:microsoft.com/office/officeart/2005/8/layout/default"/>
    <dgm:cxn modelId="{9D29C7AA-956D-4425-8A60-78AE1ED45982}" type="presParOf" srcId="{CA291202-3011-4BA0-8795-588F577C5F8E}" destId="{BB226FCB-E35B-445B-8A8A-B995E65D6217}" srcOrd="12" destOrd="0" presId="urn:microsoft.com/office/officeart/2005/8/layout/default"/>
    <dgm:cxn modelId="{9A076D7A-A8AD-4451-9C32-032639179B90}" type="presParOf" srcId="{CA291202-3011-4BA0-8795-588F577C5F8E}" destId="{EBE9A82F-685A-4B04-9655-962C946DCF28}" srcOrd="13" destOrd="0" presId="urn:microsoft.com/office/officeart/2005/8/layout/default"/>
    <dgm:cxn modelId="{B499B396-BDC8-40A2-A96B-875CCE8F295B}" type="presParOf" srcId="{CA291202-3011-4BA0-8795-588F577C5F8E}" destId="{035817AE-B44B-446F-8E31-57E885F2B7B0}" srcOrd="1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378546-C5D7-454B-A7C8-8BE6CFB688C5}">
      <dsp:nvSpPr>
        <dsp:cNvPr id="0" name=""/>
        <dsp:cNvSpPr/>
      </dsp:nvSpPr>
      <dsp:spPr>
        <a:xfrm>
          <a:off x="2902" y="65559"/>
          <a:ext cx="2302370" cy="1381422"/>
        </a:xfrm>
        <a:prstGeom prst="rect">
          <a:avLst/>
        </a:prstGeom>
        <a:gradFill rotWithShape="0">
          <a:gsLst>
            <a:gs pos="0">
              <a:schemeClr val="dk2">
                <a:hueOff val="0"/>
                <a:satOff val="0"/>
                <a:lumOff val="0"/>
                <a:alphaOff val="0"/>
                <a:tint val="96000"/>
                <a:lumMod val="104000"/>
              </a:schemeClr>
            </a:gs>
            <a:gs pos="100000">
              <a:schemeClr val="dk2">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latin typeface="Noto Sans JP" panose="020B0500000000000000" pitchFamily="34" charset="-128"/>
              <a:ea typeface="Noto Sans JP" panose="020B0500000000000000" pitchFamily="34" charset="-128"/>
            </a:rPr>
            <a:t>ABOUT</a:t>
          </a:r>
        </a:p>
      </dsp:txBody>
      <dsp:txXfrm>
        <a:off x="2902" y="65559"/>
        <a:ext cx="2302370" cy="1381422"/>
      </dsp:txXfrm>
    </dsp:sp>
    <dsp:sp modelId="{AB2DA957-E8EC-4210-8032-5938EFFB5AC3}">
      <dsp:nvSpPr>
        <dsp:cNvPr id="0" name=""/>
        <dsp:cNvSpPr/>
      </dsp:nvSpPr>
      <dsp:spPr>
        <a:xfrm>
          <a:off x="2535509" y="65559"/>
          <a:ext cx="2302370" cy="1381422"/>
        </a:xfrm>
        <a:prstGeom prst="rect">
          <a:avLst/>
        </a:prstGeom>
        <a:gradFill rotWithShape="0">
          <a:gsLst>
            <a:gs pos="0">
              <a:schemeClr val="dk2">
                <a:hueOff val="0"/>
                <a:satOff val="0"/>
                <a:lumOff val="0"/>
                <a:alphaOff val="0"/>
                <a:tint val="96000"/>
                <a:lumMod val="104000"/>
              </a:schemeClr>
            </a:gs>
            <a:gs pos="100000">
              <a:schemeClr val="dk2">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latin typeface="Noto Sans JP" panose="020B0500000000000000" pitchFamily="34" charset="-128"/>
              <a:ea typeface="Noto Sans JP" panose="020B0500000000000000" pitchFamily="34" charset="-128"/>
            </a:rPr>
            <a:t>TOOLS</a:t>
          </a:r>
        </a:p>
      </dsp:txBody>
      <dsp:txXfrm>
        <a:off x="2535509" y="65559"/>
        <a:ext cx="2302370" cy="1381422"/>
      </dsp:txXfrm>
    </dsp:sp>
    <dsp:sp modelId="{F5D01EC9-D564-4E12-A024-614A86BCA090}">
      <dsp:nvSpPr>
        <dsp:cNvPr id="0" name=""/>
        <dsp:cNvSpPr/>
      </dsp:nvSpPr>
      <dsp:spPr>
        <a:xfrm>
          <a:off x="5068117" y="65559"/>
          <a:ext cx="2302370" cy="1381422"/>
        </a:xfrm>
        <a:prstGeom prst="rect">
          <a:avLst/>
        </a:prstGeom>
        <a:gradFill rotWithShape="0">
          <a:gsLst>
            <a:gs pos="0">
              <a:schemeClr val="dk2">
                <a:hueOff val="0"/>
                <a:satOff val="0"/>
                <a:lumOff val="0"/>
                <a:alphaOff val="0"/>
                <a:tint val="96000"/>
                <a:lumMod val="104000"/>
              </a:schemeClr>
            </a:gs>
            <a:gs pos="100000">
              <a:schemeClr val="dk2">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latin typeface="Noto Sans JP" panose="020B0500000000000000" pitchFamily="34" charset="-128"/>
              <a:ea typeface="Noto Sans JP" panose="020B0500000000000000" pitchFamily="34" charset="-128"/>
            </a:rPr>
            <a:t>FEATURES</a:t>
          </a:r>
        </a:p>
      </dsp:txBody>
      <dsp:txXfrm>
        <a:off x="5068117" y="65559"/>
        <a:ext cx="2302370" cy="1381422"/>
      </dsp:txXfrm>
    </dsp:sp>
    <dsp:sp modelId="{6AFE09B7-8509-4B64-9109-92DB4F046E97}">
      <dsp:nvSpPr>
        <dsp:cNvPr id="0" name=""/>
        <dsp:cNvSpPr/>
      </dsp:nvSpPr>
      <dsp:spPr>
        <a:xfrm>
          <a:off x="7600725" y="65559"/>
          <a:ext cx="2302370" cy="1381422"/>
        </a:xfrm>
        <a:prstGeom prst="rect">
          <a:avLst/>
        </a:prstGeom>
        <a:gradFill rotWithShape="0">
          <a:gsLst>
            <a:gs pos="0">
              <a:schemeClr val="dk2">
                <a:hueOff val="0"/>
                <a:satOff val="0"/>
                <a:lumOff val="0"/>
                <a:alphaOff val="0"/>
                <a:tint val="96000"/>
                <a:lumMod val="104000"/>
              </a:schemeClr>
            </a:gs>
            <a:gs pos="100000">
              <a:schemeClr val="dk2">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latin typeface="Noto Sans JP" panose="020B0500000000000000" pitchFamily="34" charset="-128"/>
              <a:ea typeface="Noto Sans JP" panose="020B0500000000000000" pitchFamily="34" charset="-128"/>
            </a:rPr>
            <a:t>SCRIPTS</a:t>
          </a:r>
        </a:p>
      </dsp:txBody>
      <dsp:txXfrm>
        <a:off x="7600725" y="65559"/>
        <a:ext cx="2302370" cy="1381422"/>
      </dsp:txXfrm>
    </dsp:sp>
    <dsp:sp modelId="{CC13CFAB-4DEA-4776-89D2-A2B7876EC911}">
      <dsp:nvSpPr>
        <dsp:cNvPr id="0" name=""/>
        <dsp:cNvSpPr/>
      </dsp:nvSpPr>
      <dsp:spPr>
        <a:xfrm>
          <a:off x="2902" y="1677219"/>
          <a:ext cx="2302370" cy="1381422"/>
        </a:xfrm>
        <a:prstGeom prst="rect">
          <a:avLst/>
        </a:prstGeom>
        <a:gradFill rotWithShape="0">
          <a:gsLst>
            <a:gs pos="0">
              <a:schemeClr val="dk2">
                <a:hueOff val="0"/>
                <a:satOff val="0"/>
                <a:lumOff val="0"/>
                <a:alphaOff val="0"/>
                <a:tint val="96000"/>
                <a:lumMod val="104000"/>
              </a:schemeClr>
            </a:gs>
            <a:gs pos="100000">
              <a:schemeClr val="dk2">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latin typeface="Noto Sans JP" panose="020B0500000000000000" pitchFamily="34" charset="-128"/>
              <a:ea typeface="Noto Sans JP" panose="020B0500000000000000" pitchFamily="34" charset="-128"/>
            </a:rPr>
            <a:t>ASSETS</a:t>
          </a:r>
        </a:p>
      </dsp:txBody>
      <dsp:txXfrm>
        <a:off x="2902" y="1677219"/>
        <a:ext cx="2302370" cy="1381422"/>
      </dsp:txXfrm>
    </dsp:sp>
    <dsp:sp modelId="{407C8330-BEED-4974-BCCF-47B71451F5CC}">
      <dsp:nvSpPr>
        <dsp:cNvPr id="0" name=""/>
        <dsp:cNvSpPr/>
      </dsp:nvSpPr>
      <dsp:spPr>
        <a:xfrm>
          <a:off x="2535509" y="1677219"/>
          <a:ext cx="2302370" cy="1381422"/>
        </a:xfrm>
        <a:prstGeom prst="rect">
          <a:avLst/>
        </a:prstGeom>
        <a:gradFill rotWithShape="0">
          <a:gsLst>
            <a:gs pos="0">
              <a:schemeClr val="dk2">
                <a:hueOff val="0"/>
                <a:satOff val="0"/>
                <a:lumOff val="0"/>
                <a:alphaOff val="0"/>
                <a:tint val="96000"/>
                <a:lumMod val="104000"/>
              </a:schemeClr>
            </a:gs>
            <a:gs pos="100000">
              <a:schemeClr val="dk2">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latin typeface="Noto Sans JP" panose="020B0500000000000000" pitchFamily="34" charset="-128"/>
              <a:ea typeface="Noto Sans JP" panose="020B0500000000000000" pitchFamily="34" charset="-128"/>
            </a:rPr>
            <a:t>SPRITES</a:t>
          </a:r>
        </a:p>
      </dsp:txBody>
      <dsp:txXfrm>
        <a:off x="2535509" y="1677219"/>
        <a:ext cx="2302370" cy="1381422"/>
      </dsp:txXfrm>
    </dsp:sp>
    <dsp:sp modelId="{BB226FCB-E35B-445B-8A8A-B995E65D6217}">
      <dsp:nvSpPr>
        <dsp:cNvPr id="0" name=""/>
        <dsp:cNvSpPr/>
      </dsp:nvSpPr>
      <dsp:spPr>
        <a:xfrm>
          <a:off x="5068117" y="1677219"/>
          <a:ext cx="2302370" cy="1381422"/>
        </a:xfrm>
        <a:prstGeom prst="rect">
          <a:avLst/>
        </a:prstGeom>
        <a:gradFill rotWithShape="0">
          <a:gsLst>
            <a:gs pos="0">
              <a:schemeClr val="dk2">
                <a:hueOff val="0"/>
                <a:satOff val="0"/>
                <a:lumOff val="0"/>
                <a:alphaOff val="0"/>
                <a:tint val="96000"/>
                <a:lumMod val="104000"/>
              </a:schemeClr>
            </a:gs>
            <a:gs pos="100000">
              <a:schemeClr val="dk2">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latin typeface="Noto Sans JP" panose="020B0500000000000000" pitchFamily="34" charset="-128"/>
              <a:ea typeface="Noto Sans JP" panose="020B0500000000000000" pitchFamily="34" charset="-128"/>
            </a:rPr>
            <a:t>PROBLEMS FACED</a:t>
          </a:r>
        </a:p>
      </dsp:txBody>
      <dsp:txXfrm>
        <a:off x="5068117" y="1677219"/>
        <a:ext cx="2302370" cy="1381422"/>
      </dsp:txXfrm>
    </dsp:sp>
    <dsp:sp modelId="{035817AE-B44B-446F-8E31-57E885F2B7B0}">
      <dsp:nvSpPr>
        <dsp:cNvPr id="0" name=""/>
        <dsp:cNvSpPr/>
      </dsp:nvSpPr>
      <dsp:spPr>
        <a:xfrm>
          <a:off x="7600725" y="1677219"/>
          <a:ext cx="2302370" cy="1381422"/>
        </a:xfrm>
        <a:prstGeom prst="rect">
          <a:avLst/>
        </a:prstGeom>
        <a:gradFill rotWithShape="0">
          <a:gsLst>
            <a:gs pos="0">
              <a:schemeClr val="dk2">
                <a:hueOff val="0"/>
                <a:satOff val="0"/>
                <a:lumOff val="0"/>
                <a:alphaOff val="0"/>
                <a:tint val="96000"/>
                <a:lumMod val="104000"/>
              </a:schemeClr>
            </a:gs>
            <a:gs pos="100000">
              <a:schemeClr val="dk2">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latin typeface="Noto Sans JP" panose="020B0500000000000000" pitchFamily="34" charset="-128"/>
              <a:ea typeface="Noto Sans JP" panose="020B0500000000000000" pitchFamily="34" charset="-128"/>
            </a:rPr>
            <a:t>GAMEPLAY</a:t>
          </a:r>
        </a:p>
      </dsp:txBody>
      <dsp:txXfrm>
        <a:off x="7600725" y="1677219"/>
        <a:ext cx="2302370" cy="138142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4/14/2023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55208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3ED0CC-082F-4160-86E5-0D6041F12778}" type="datetime1">
              <a:rPr lang="en-US" smtClean="0"/>
              <a:t>4/14/2023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7029086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4/14/2023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696038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4/14/2023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2546692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4/14/2023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8006994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4/14/2023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3307286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4/14/2023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658936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4/14/2023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060759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4/14/2023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37406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88D38747-4367-4BD2-8D51-C97E202738E2}" type="datetime1">
              <a:rPr lang="en-US" smtClean="0"/>
              <a:t>4/14/2023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3A98EE3D-8CD1-4C3F-BD1C-C98C9596463C}" type="slidenum">
              <a:rPr lang="en-US" smtClean="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101451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4/14/2023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5514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4/14/2023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049885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4/14/2023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667957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4/14/2023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551264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4/14/2023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994865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4/14/2023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525986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4/14/2023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7342735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4/14/2023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4529622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4/14/2023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2980890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3ED0CC-082F-4160-86E5-0D6041F12778}" type="datetime1">
              <a:rPr lang="en-US" smtClean="0"/>
              <a:t>4/14/2023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580908"/>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4/14/2023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0053148"/>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4/14/2023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6737821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4/14/2023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3883161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4/14/2023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60435223"/>
      </p:ext>
    </p:extLst>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4/14/2023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85589543"/>
      </p:ext>
    </p:extLst>
  </p:cSld>
  <p:clrMapOvr>
    <a:masterClrMapping/>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4/14/2023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02161538"/>
      </p:ext>
    </p:extLst>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4/14/2023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6301379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4/14/2023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6540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4/14/2023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1493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4/14/2023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4086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4/14/2023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49896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4/14/2023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18539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4/14/2023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69173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9EA15526-7079-4B7B-987C-1B5FAE11A0FF}" type="datetime1">
              <a:rPr lang="en-US" smtClean="0"/>
              <a:t>4/14/2023</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pPr algn="l"/>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08582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image" Target="../media/image5.png"/><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4.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073ED0CC-082F-4160-86E5-0D6041F12778}" type="datetime1">
              <a:rPr lang="en-US" smtClean="0"/>
              <a:t>4/14/2023</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828660037"/>
      </p:ext>
    </p:extLst>
  </p:cSld>
  <p:clrMap bg1="dk1" tx1="lt1" bg2="dk2" tx2="lt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Lst>
  <p:hf sldNum="0" hdr="0" ftr="0" dt="0"/>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73ED0CC-082F-4160-86E5-0D6041F12778}" type="datetime1">
              <a:rPr lang="en-US" smtClean="0"/>
              <a:t>4/14/2023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080947870"/>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 id="2147483778" r:id="rId13"/>
    <p:sldLayoutId id="2147483779" r:id="rId14"/>
    <p:sldLayoutId id="2147483780" r:id="rId15"/>
    <p:sldLayoutId id="2147483781" r:id="rId16"/>
    <p:sldLayoutId id="2147483782"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10.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19.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microsoft.com/office/2007/relationships/hdphoto" Target="../media/hdphoto1.wdp"/><Relationship Id="rId9" Type="http://schemas.openxmlformats.org/officeDocument/2006/relationships/image" Target="../media/image15.png"/><Relationship Id="rId1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1751012" y="4363271"/>
            <a:ext cx="8676222" cy="1066801"/>
          </a:xfrm>
        </p:spPr>
        <p:txBody>
          <a:bodyPr>
            <a:normAutofit/>
          </a:bodyPr>
          <a:lstStyle/>
          <a:p>
            <a:r>
              <a:rPr lang="en-US" dirty="0">
                <a:latin typeface="Noto Sans JP" panose="020B0500000000000000" pitchFamily="34" charset="-128"/>
                <a:ea typeface="Noto Sans JP" panose="020B0500000000000000" pitchFamily="34" charset="-128"/>
              </a:rPr>
              <a:t>MARK Of The Ninja</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1751012" y="5516211"/>
            <a:ext cx="8676222" cy="722243"/>
          </a:xfrm>
        </p:spPr>
        <p:txBody>
          <a:bodyPr>
            <a:noAutofit/>
          </a:bodyPr>
          <a:lstStyle/>
          <a:p>
            <a:pPr>
              <a:lnSpc>
                <a:spcPct val="90000"/>
              </a:lnSpc>
            </a:pPr>
            <a:r>
              <a:rPr lang="en-US" sz="2400" dirty="0">
                <a:latin typeface="Noto Sans JP" panose="020B0500000000000000" pitchFamily="34" charset="-128"/>
                <a:ea typeface="Noto Sans JP" panose="020B0500000000000000" pitchFamily="34" charset="-128"/>
              </a:rPr>
              <a:t>Gauraang Goel </a:t>
            </a:r>
          </a:p>
          <a:p>
            <a:pPr>
              <a:lnSpc>
                <a:spcPct val="90000"/>
              </a:lnSpc>
            </a:pPr>
            <a:r>
              <a:rPr lang="en-US" sz="2400" dirty="0">
                <a:latin typeface="Noto Sans JP" panose="020B0500000000000000" pitchFamily="34" charset="-128"/>
                <a:ea typeface="Noto Sans JP" panose="020B0500000000000000" pitchFamily="34" charset="-128"/>
              </a:rPr>
              <a:t>21CSU319</a:t>
            </a:r>
          </a:p>
        </p:txBody>
      </p:sp>
      <p:pic>
        <p:nvPicPr>
          <p:cNvPr id="7" name="Picture 6" descr="A picture containing sky, outdoor, dark, clouds&#10;&#10;Description automatically generated">
            <a:extLst>
              <a:ext uri="{FF2B5EF4-FFF2-40B4-BE49-F238E27FC236}">
                <a16:creationId xmlns:a16="http://schemas.microsoft.com/office/drawing/2014/main" id="{82DB15C0-4B64-DD68-94B2-101ADF64CFC5}"/>
              </a:ext>
            </a:extLst>
          </p:cNvPr>
          <p:cNvPicPr>
            <a:picLocks noChangeAspect="1"/>
          </p:cNvPicPr>
          <p:nvPr/>
        </p:nvPicPr>
        <p:blipFill rotWithShape="1">
          <a:blip r:embed="rId3">
            <a:extLst>
              <a:ext uri="{28A0092B-C50C-407E-A947-70E740481C1C}">
                <a14:useLocalDpi xmlns:a14="http://schemas.microsoft.com/office/drawing/2010/main" val="0"/>
              </a:ext>
            </a:extLst>
          </a:blip>
          <a:srcRect t="13483" b="24199"/>
          <a:stretch/>
        </p:blipFill>
        <p:spPr>
          <a:xfrm>
            <a:off x="20" y="10"/>
            <a:ext cx="12191980" cy="4273816"/>
          </a:xfrm>
          <a:prstGeom prst="rect">
            <a:avLst/>
          </a:prstGeom>
        </p:spPr>
      </p:pic>
    </p:spTree>
    <p:extLst>
      <p:ext uri="{BB962C8B-B14F-4D97-AF65-F5344CB8AC3E}">
        <p14:creationId xmlns:p14="http://schemas.microsoft.com/office/powerpoint/2010/main" val="63373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748D-BEEC-43A4-BFF3-B31C0275A5D9}"/>
              </a:ext>
            </a:extLst>
          </p:cNvPr>
          <p:cNvSpPr>
            <a:spLocks noGrp="1"/>
          </p:cNvSpPr>
          <p:nvPr>
            <p:ph type="title"/>
          </p:nvPr>
        </p:nvSpPr>
        <p:spPr/>
        <p:txBody>
          <a:bodyPr>
            <a:normAutofit/>
          </a:bodyPr>
          <a:lstStyle/>
          <a:p>
            <a:pPr algn="l"/>
            <a:r>
              <a:rPr lang="en-US">
                <a:latin typeface="Noto Sans JP" panose="020B0500000000000000" pitchFamily="34" charset="-128"/>
                <a:ea typeface="Noto Sans JP" panose="020B0500000000000000" pitchFamily="34" charset="-128"/>
              </a:rPr>
              <a:t>Gameplay SCREENSHOTS</a:t>
            </a:r>
            <a:endParaRPr lang="en-US" dirty="0">
              <a:latin typeface="Noto Sans JP" panose="020B0500000000000000" pitchFamily="34" charset="-128"/>
              <a:ea typeface="Noto Sans JP" panose="020B0500000000000000" pitchFamily="34" charset="-128"/>
            </a:endParaRPr>
          </a:p>
        </p:txBody>
      </p:sp>
      <p:sp>
        <p:nvSpPr>
          <p:cNvPr id="8" name="Content Placeholder 4">
            <a:extLst>
              <a:ext uri="{FF2B5EF4-FFF2-40B4-BE49-F238E27FC236}">
                <a16:creationId xmlns:a16="http://schemas.microsoft.com/office/drawing/2014/main" id="{31792672-DAFF-E9E6-6C79-CEDBB4EC4DC5}"/>
              </a:ext>
            </a:extLst>
          </p:cNvPr>
          <p:cNvSpPr>
            <a:spLocks noGrp="1"/>
          </p:cNvSpPr>
          <p:nvPr>
            <p:ph idx="1"/>
          </p:nvPr>
        </p:nvSpPr>
        <p:spPr>
          <a:xfrm>
            <a:off x="822355" y="5520548"/>
            <a:ext cx="10353762" cy="707390"/>
          </a:xfrm>
        </p:spPr>
        <p:txBody>
          <a:bodyPr>
            <a:normAutofit/>
          </a:bodyPr>
          <a:lstStyle/>
          <a:p>
            <a:pPr marL="36900" indent="0">
              <a:buNone/>
            </a:pPr>
            <a:endParaRPr lang="en-US" sz="3200" dirty="0"/>
          </a:p>
        </p:txBody>
      </p:sp>
      <p:pic>
        <p:nvPicPr>
          <p:cNvPr id="5" name="Picture 4">
            <a:extLst>
              <a:ext uri="{FF2B5EF4-FFF2-40B4-BE49-F238E27FC236}">
                <a16:creationId xmlns:a16="http://schemas.microsoft.com/office/drawing/2014/main" id="{0842DFBE-4B5D-55C6-51C9-0DDFA61934A9}"/>
              </a:ext>
            </a:extLst>
          </p:cNvPr>
          <p:cNvPicPr>
            <a:picLocks noChangeAspect="1"/>
          </p:cNvPicPr>
          <p:nvPr/>
        </p:nvPicPr>
        <p:blipFill>
          <a:blip r:embed="rId2"/>
          <a:stretch>
            <a:fillRect/>
          </a:stretch>
        </p:blipFill>
        <p:spPr>
          <a:xfrm>
            <a:off x="440248" y="2068116"/>
            <a:ext cx="5331128" cy="3109102"/>
          </a:xfrm>
          <a:prstGeom prst="rect">
            <a:avLst/>
          </a:prstGeom>
        </p:spPr>
      </p:pic>
      <p:pic>
        <p:nvPicPr>
          <p:cNvPr id="9" name="Picture 8">
            <a:extLst>
              <a:ext uri="{FF2B5EF4-FFF2-40B4-BE49-F238E27FC236}">
                <a16:creationId xmlns:a16="http://schemas.microsoft.com/office/drawing/2014/main" id="{65B2D1C7-A8DE-010F-6454-06D0D633F47D}"/>
              </a:ext>
            </a:extLst>
          </p:cNvPr>
          <p:cNvPicPr>
            <a:picLocks noChangeAspect="1"/>
          </p:cNvPicPr>
          <p:nvPr/>
        </p:nvPicPr>
        <p:blipFill>
          <a:blip r:embed="rId3"/>
          <a:stretch>
            <a:fillRect/>
          </a:stretch>
        </p:blipFill>
        <p:spPr>
          <a:xfrm>
            <a:off x="5999235" y="2068116"/>
            <a:ext cx="5470193" cy="3109102"/>
          </a:xfrm>
          <a:prstGeom prst="rect">
            <a:avLst/>
          </a:prstGeom>
        </p:spPr>
      </p:pic>
    </p:spTree>
    <p:extLst>
      <p:ext uri="{BB962C8B-B14F-4D97-AF65-F5344CB8AC3E}">
        <p14:creationId xmlns:p14="http://schemas.microsoft.com/office/powerpoint/2010/main" val="1510759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1026" name="Picture 2" descr="Thank you 1080P, 2K, 4K, 5K HD wallpapers free download | Wallpaper Flare">
            <a:extLst>
              <a:ext uri="{FF2B5EF4-FFF2-40B4-BE49-F238E27FC236}">
                <a16:creationId xmlns:a16="http://schemas.microsoft.com/office/drawing/2014/main" id="{C75774B6-93E5-1322-09E5-FB8CDC488EEE}"/>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t="8675" b="6420"/>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3269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748D-BEEC-43A4-BFF3-B31C0275A5D9}"/>
              </a:ext>
            </a:extLst>
          </p:cNvPr>
          <p:cNvSpPr>
            <a:spLocks noGrp="1"/>
          </p:cNvSpPr>
          <p:nvPr>
            <p:ph type="title"/>
          </p:nvPr>
        </p:nvSpPr>
        <p:spPr>
          <a:xfrm>
            <a:off x="1141413" y="609600"/>
            <a:ext cx="9905998" cy="1905000"/>
          </a:xfrm>
        </p:spPr>
        <p:txBody>
          <a:bodyPr>
            <a:normAutofit/>
          </a:bodyPr>
          <a:lstStyle/>
          <a:p>
            <a:r>
              <a:rPr lang="en-US" dirty="0">
                <a:latin typeface="Noto Sans JP" panose="020B0500000000000000" pitchFamily="34" charset="-128"/>
                <a:ea typeface="Noto Sans JP" panose="020B0500000000000000" pitchFamily="34" charset="-128"/>
              </a:rPr>
              <a:t>Table of Content</a:t>
            </a:r>
          </a:p>
        </p:txBody>
      </p:sp>
      <p:graphicFrame>
        <p:nvGraphicFramePr>
          <p:cNvPr id="7" name="Content Placeholder 4">
            <a:extLst>
              <a:ext uri="{FF2B5EF4-FFF2-40B4-BE49-F238E27FC236}">
                <a16:creationId xmlns:a16="http://schemas.microsoft.com/office/drawing/2014/main" id="{0FFC4C85-8D99-8395-603A-09A31EEF8C94}"/>
              </a:ext>
            </a:extLst>
          </p:cNvPr>
          <p:cNvGraphicFramePr>
            <a:graphicFrameLocks noGrp="1"/>
          </p:cNvGraphicFramePr>
          <p:nvPr>
            <p:ph idx="1"/>
            <p:extLst>
              <p:ext uri="{D42A27DB-BD31-4B8C-83A1-F6EECF244321}">
                <p14:modId xmlns:p14="http://schemas.microsoft.com/office/powerpoint/2010/main" val="1220269734"/>
              </p:ext>
            </p:extLst>
          </p:nvPr>
        </p:nvGraphicFramePr>
        <p:xfrm>
          <a:off x="1141413" y="2666999"/>
          <a:ext cx="9905998" cy="31242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89089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748D-BEEC-43A4-BFF3-B31C0275A5D9}"/>
              </a:ext>
            </a:extLst>
          </p:cNvPr>
          <p:cNvSpPr>
            <a:spLocks noGrp="1"/>
          </p:cNvSpPr>
          <p:nvPr>
            <p:ph type="title"/>
          </p:nvPr>
        </p:nvSpPr>
        <p:spPr/>
        <p:txBody>
          <a:bodyPr>
            <a:normAutofit/>
          </a:bodyPr>
          <a:lstStyle/>
          <a:p>
            <a:pPr algn="l"/>
            <a:r>
              <a:rPr lang="en-US" dirty="0">
                <a:latin typeface="Noto Sans JP" panose="020B0500000000000000" pitchFamily="34" charset="-128"/>
                <a:ea typeface="Noto Sans JP" panose="020B0500000000000000" pitchFamily="34" charset="-128"/>
              </a:rPr>
              <a:t>About</a:t>
            </a:r>
          </a:p>
        </p:txBody>
      </p:sp>
      <p:sp>
        <p:nvSpPr>
          <p:cNvPr id="5" name="Content Placeholder 4">
            <a:extLst>
              <a:ext uri="{FF2B5EF4-FFF2-40B4-BE49-F238E27FC236}">
                <a16:creationId xmlns:a16="http://schemas.microsoft.com/office/drawing/2014/main" id="{027FA958-031D-2111-6EA8-2C2ED4103684}"/>
              </a:ext>
            </a:extLst>
          </p:cNvPr>
          <p:cNvSpPr>
            <a:spLocks noGrp="1"/>
          </p:cNvSpPr>
          <p:nvPr>
            <p:ph idx="1"/>
          </p:nvPr>
        </p:nvSpPr>
        <p:spPr/>
        <p:txBody>
          <a:bodyPr>
            <a:normAutofit/>
          </a:bodyPr>
          <a:lstStyle/>
          <a:p>
            <a:pPr>
              <a:lnSpc>
                <a:spcPct val="120000"/>
              </a:lnSpc>
              <a:spcAft>
                <a:spcPts val="1000"/>
              </a:spcAft>
            </a:pPr>
            <a:r>
              <a:rPr lang="en-SG" dirty="0">
                <a:effectLst/>
                <a:latin typeface="Noto Sans JP" panose="020B0500000000000000" pitchFamily="34" charset="-128"/>
                <a:ea typeface="Noto Sans JP" panose="020B0500000000000000" pitchFamily="34" charset="-128"/>
              </a:rPr>
              <a:t>Shinju(Player)  travels through the game's levels, he must use his skills to defeat numerous enemies, including soldiers, archers, and powerful boss(Final boss). He must also use his wit to find hidden paths and collect power-ups that will help him in his quest.</a:t>
            </a:r>
            <a:endParaRPr lang="en-IN" dirty="0">
              <a:effectLst/>
              <a:latin typeface="Noto Sans JP" panose="020B0500000000000000" pitchFamily="34" charset="-128"/>
              <a:ea typeface="Noto Sans JP" panose="020B0500000000000000" pitchFamily="34" charset="-128"/>
            </a:endParaRPr>
          </a:p>
          <a:p>
            <a:r>
              <a:rPr lang="en-US" dirty="0">
                <a:latin typeface="Noto Sans JP" panose="020B0500000000000000" pitchFamily="34" charset="-128"/>
                <a:ea typeface="Noto Sans JP" panose="020B0500000000000000" pitchFamily="34" charset="-128"/>
              </a:rPr>
              <a:t>Visuals And music, feel of the game beautiful and every user will be easily hooked to the game and find it. </a:t>
            </a:r>
          </a:p>
          <a:p>
            <a:r>
              <a:rPr lang="en-US" dirty="0">
                <a:latin typeface="Noto Sans JP" panose="020B0500000000000000" pitchFamily="34" charset="-128"/>
                <a:ea typeface="Noto Sans JP" panose="020B0500000000000000" pitchFamily="34" charset="-128"/>
              </a:rPr>
              <a:t>It will engage the user completely and have them attempting to get a higher score and Cross difficult levels.</a:t>
            </a:r>
            <a:endParaRPr lang="en-IN" dirty="0">
              <a:latin typeface="Noto Sans JP" panose="020B0500000000000000" pitchFamily="34" charset="-128"/>
              <a:ea typeface="Noto Sans JP" panose="020B0500000000000000" pitchFamily="34" charset="-128"/>
            </a:endParaRPr>
          </a:p>
        </p:txBody>
      </p:sp>
    </p:spTree>
    <p:extLst>
      <p:ext uri="{BB962C8B-B14F-4D97-AF65-F5344CB8AC3E}">
        <p14:creationId xmlns:p14="http://schemas.microsoft.com/office/powerpoint/2010/main" val="3071734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748D-BEEC-43A4-BFF3-B31C0275A5D9}"/>
              </a:ext>
            </a:extLst>
          </p:cNvPr>
          <p:cNvSpPr>
            <a:spLocks noGrp="1"/>
          </p:cNvSpPr>
          <p:nvPr>
            <p:ph type="title"/>
          </p:nvPr>
        </p:nvSpPr>
        <p:spPr/>
        <p:txBody>
          <a:bodyPr>
            <a:normAutofit/>
          </a:bodyPr>
          <a:lstStyle/>
          <a:p>
            <a:pPr algn="l"/>
            <a:r>
              <a:rPr lang="en-US" dirty="0">
                <a:latin typeface="Noto Sans JP" panose="020B0500000000000000" pitchFamily="34" charset="-128"/>
                <a:ea typeface="Noto Sans JP" panose="020B0500000000000000" pitchFamily="34" charset="-128"/>
              </a:rPr>
              <a:t>Tools</a:t>
            </a:r>
          </a:p>
        </p:txBody>
      </p:sp>
      <p:sp>
        <p:nvSpPr>
          <p:cNvPr id="5" name="Content Placeholder 4">
            <a:extLst>
              <a:ext uri="{FF2B5EF4-FFF2-40B4-BE49-F238E27FC236}">
                <a16:creationId xmlns:a16="http://schemas.microsoft.com/office/drawing/2014/main" id="{027FA958-031D-2111-6EA8-2C2ED4103684}"/>
              </a:ext>
            </a:extLst>
          </p:cNvPr>
          <p:cNvSpPr>
            <a:spLocks noGrp="1"/>
          </p:cNvSpPr>
          <p:nvPr>
            <p:ph idx="1"/>
          </p:nvPr>
        </p:nvSpPr>
        <p:spPr/>
        <p:txBody>
          <a:bodyPr/>
          <a:lstStyle/>
          <a:p>
            <a:r>
              <a:rPr lang="en-US" dirty="0">
                <a:latin typeface="Noto Sans JP" panose="020B0500000000000000" pitchFamily="34" charset="-128"/>
                <a:ea typeface="Noto Sans JP" panose="020B0500000000000000" pitchFamily="34" charset="-128"/>
              </a:rPr>
              <a:t>The major </a:t>
            </a:r>
            <a:r>
              <a:rPr lang="en-US" dirty="0" err="1">
                <a:latin typeface="Noto Sans JP" panose="020B0500000000000000" pitchFamily="34" charset="-128"/>
                <a:ea typeface="Noto Sans JP" panose="020B0500000000000000" pitchFamily="34" charset="-128"/>
              </a:rPr>
              <a:t>softwares</a:t>
            </a:r>
            <a:r>
              <a:rPr lang="en-US" dirty="0">
                <a:latin typeface="Noto Sans JP" panose="020B0500000000000000" pitchFamily="34" charset="-128"/>
                <a:ea typeface="Noto Sans JP" panose="020B0500000000000000" pitchFamily="34" charset="-128"/>
              </a:rPr>
              <a:t> used are Unity, Visual Studio and Photoshop.</a:t>
            </a:r>
          </a:p>
          <a:p>
            <a:r>
              <a:rPr lang="en-US" dirty="0">
                <a:latin typeface="Noto Sans JP" panose="020B0500000000000000" pitchFamily="34" charset="-128"/>
                <a:ea typeface="Noto Sans JP" panose="020B0500000000000000" pitchFamily="34" charset="-128"/>
              </a:rPr>
              <a:t>UI and aesthetics of the game were edited in photoshop and also taken from asset stores.</a:t>
            </a:r>
          </a:p>
          <a:p>
            <a:r>
              <a:rPr lang="en-US" dirty="0">
                <a:latin typeface="Noto Sans JP" panose="020B0500000000000000" pitchFamily="34" charset="-128"/>
                <a:ea typeface="Noto Sans JP" panose="020B0500000000000000" pitchFamily="34" charset="-128"/>
              </a:rPr>
              <a:t>Coding and mechanics of the game were handled in Unity and Visual Studio.</a:t>
            </a:r>
          </a:p>
          <a:p>
            <a:endParaRPr lang="en-IN" dirty="0">
              <a:latin typeface="Noto Sans JP" panose="020B0500000000000000" pitchFamily="34" charset="-128"/>
              <a:ea typeface="Noto Sans JP" panose="020B0500000000000000" pitchFamily="34" charset="-128"/>
            </a:endParaRPr>
          </a:p>
        </p:txBody>
      </p:sp>
    </p:spTree>
    <p:extLst>
      <p:ext uri="{BB962C8B-B14F-4D97-AF65-F5344CB8AC3E}">
        <p14:creationId xmlns:p14="http://schemas.microsoft.com/office/powerpoint/2010/main" val="342748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748D-BEEC-43A4-BFF3-B31C0275A5D9}"/>
              </a:ext>
            </a:extLst>
          </p:cNvPr>
          <p:cNvSpPr>
            <a:spLocks noGrp="1"/>
          </p:cNvSpPr>
          <p:nvPr>
            <p:ph type="title"/>
          </p:nvPr>
        </p:nvSpPr>
        <p:spPr/>
        <p:txBody>
          <a:bodyPr>
            <a:normAutofit/>
          </a:bodyPr>
          <a:lstStyle/>
          <a:p>
            <a:pPr algn="l"/>
            <a:r>
              <a:rPr lang="en-US" dirty="0">
                <a:latin typeface="Noto Sans JP" panose="020B0500000000000000" pitchFamily="34" charset="-128"/>
                <a:ea typeface="Noto Sans JP" panose="020B0500000000000000" pitchFamily="34" charset="-128"/>
              </a:rPr>
              <a:t>Features</a:t>
            </a:r>
          </a:p>
        </p:txBody>
      </p:sp>
      <p:sp>
        <p:nvSpPr>
          <p:cNvPr id="5" name="Content Placeholder 4">
            <a:extLst>
              <a:ext uri="{FF2B5EF4-FFF2-40B4-BE49-F238E27FC236}">
                <a16:creationId xmlns:a16="http://schemas.microsoft.com/office/drawing/2014/main" id="{027FA958-031D-2111-6EA8-2C2ED4103684}"/>
              </a:ext>
            </a:extLst>
          </p:cNvPr>
          <p:cNvSpPr>
            <a:spLocks noGrp="1"/>
          </p:cNvSpPr>
          <p:nvPr>
            <p:ph idx="1"/>
          </p:nvPr>
        </p:nvSpPr>
        <p:spPr/>
        <p:txBody>
          <a:bodyPr>
            <a:normAutofit fontScale="92500" lnSpcReduction="20000"/>
          </a:bodyPr>
          <a:lstStyle/>
          <a:p>
            <a:r>
              <a:rPr lang="en-US" dirty="0">
                <a:latin typeface="Noto Sans JP" panose="020B0500000000000000" pitchFamily="34" charset="-128"/>
                <a:ea typeface="Noto Sans JP" panose="020B0500000000000000" pitchFamily="34" charset="-128"/>
              </a:rPr>
              <a:t>Left, right, jump, double jump</a:t>
            </a:r>
          </a:p>
          <a:p>
            <a:r>
              <a:rPr lang="en-US" dirty="0">
                <a:latin typeface="Noto Sans JP" panose="020B0500000000000000" pitchFamily="34" charset="-128"/>
                <a:ea typeface="Noto Sans JP" panose="020B0500000000000000" pitchFamily="34" charset="-128"/>
              </a:rPr>
              <a:t>Power ups for speed and jump boost</a:t>
            </a:r>
          </a:p>
          <a:p>
            <a:r>
              <a:rPr lang="en-US" dirty="0">
                <a:latin typeface="Noto Sans JP" panose="020B0500000000000000" pitchFamily="34" charset="-128"/>
                <a:ea typeface="Noto Sans JP" panose="020B0500000000000000" pitchFamily="34" charset="-128"/>
              </a:rPr>
              <a:t>Traps including spikes and Saws </a:t>
            </a:r>
          </a:p>
          <a:p>
            <a:r>
              <a:rPr lang="en-US" dirty="0">
                <a:latin typeface="Noto Sans JP" panose="020B0500000000000000" pitchFamily="34" charset="-128"/>
                <a:ea typeface="Noto Sans JP" panose="020B0500000000000000" pitchFamily="34" charset="-128"/>
              </a:rPr>
              <a:t>Player Combat Animation</a:t>
            </a:r>
          </a:p>
          <a:p>
            <a:r>
              <a:rPr lang="en-US" dirty="0">
                <a:latin typeface="Noto Sans JP" panose="020B0500000000000000" pitchFamily="34" charset="-128"/>
                <a:ea typeface="Noto Sans JP" panose="020B0500000000000000" pitchFamily="34" charset="-128"/>
              </a:rPr>
              <a:t>Two levels each with different challenges and terrain</a:t>
            </a:r>
          </a:p>
          <a:p>
            <a:r>
              <a:rPr lang="en-US" dirty="0">
                <a:latin typeface="Noto Sans JP" panose="020B0500000000000000" pitchFamily="34" charset="-128"/>
                <a:ea typeface="Noto Sans JP" panose="020B0500000000000000" pitchFamily="34" charset="-128"/>
              </a:rPr>
              <a:t>UI for main menu, end menu</a:t>
            </a:r>
          </a:p>
          <a:p>
            <a:r>
              <a:rPr lang="en-US" dirty="0">
                <a:latin typeface="Noto Sans JP" panose="020B0500000000000000" pitchFamily="34" charset="-128"/>
                <a:ea typeface="Noto Sans JP" panose="020B0500000000000000" pitchFamily="34" charset="-128"/>
              </a:rPr>
              <a:t>Player Health</a:t>
            </a:r>
          </a:p>
          <a:p>
            <a:r>
              <a:rPr lang="en-US" dirty="0">
                <a:latin typeface="Noto Sans JP" panose="020B0500000000000000" pitchFamily="34" charset="-128"/>
                <a:ea typeface="Noto Sans JP" panose="020B0500000000000000" pitchFamily="34" charset="-128"/>
              </a:rPr>
              <a:t>Music and sound effects</a:t>
            </a:r>
          </a:p>
          <a:p>
            <a:endParaRPr lang="en-IN" dirty="0">
              <a:latin typeface="Noto Sans JP" panose="020B0500000000000000" pitchFamily="34" charset="-128"/>
              <a:ea typeface="Noto Sans JP" panose="020B0500000000000000" pitchFamily="34" charset="-128"/>
            </a:endParaRPr>
          </a:p>
        </p:txBody>
      </p:sp>
    </p:spTree>
    <p:extLst>
      <p:ext uri="{BB962C8B-B14F-4D97-AF65-F5344CB8AC3E}">
        <p14:creationId xmlns:p14="http://schemas.microsoft.com/office/powerpoint/2010/main" val="4225230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748D-BEEC-43A4-BFF3-B31C0275A5D9}"/>
              </a:ext>
            </a:extLst>
          </p:cNvPr>
          <p:cNvSpPr>
            <a:spLocks noGrp="1"/>
          </p:cNvSpPr>
          <p:nvPr>
            <p:ph type="title"/>
          </p:nvPr>
        </p:nvSpPr>
        <p:spPr/>
        <p:txBody>
          <a:bodyPr>
            <a:normAutofit/>
          </a:bodyPr>
          <a:lstStyle/>
          <a:p>
            <a:pPr algn="l"/>
            <a:r>
              <a:rPr lang="en-US" dirty="0">
                <a:latin typeface="Noto Sans JP" panose="020B0500000000000000" pitchFamily="34" charset="-128"/>
                <a:ea typeface="Noto Sans JP" panose="020B0500000000000000" pitchFamily="34" charset="-128"/>
              </a:rPr>
              <a:t>Scripts</a:t>
            </a:r>
          </a:p>
        </p:txBody>
      </p:sp>
      <p:sp>
        <p:nvSpPr>
          <p:cNvPr id="5" name="Content Placeholder 4">
            <a:extLst>
              <a:ext uri="{FF2B5EF4-FFF2-40B4-BE49-F238E27FC236}">
                <a16:creationId xmlns:a16="http://schemas.microsoft.com/office/drawing/2014/main" id="{027FA958-031D-2111-6EA8-2C2ED4103684}"/>
              </a:ext>
            </a:extLst>
          </p:cNvPr>
          <p:cNvSpPr>
            <a:spLocks noGrp="1"/>
          </p:cNvSpPr>
          <p:nvPr>
            <p:ph idx="1"/>
          </p:nvPr>
        </p:nvSpPr>
        <p:spPr/>
        <p:txBody>
          <a:bodyPr>
            <a:normAutofit/>
          </a:bodyPr>
          <a:lstStyle/>
          <a:p>
            <a:pPr marL="0" indent="0">
              <a:buNone/>
            </a:pPr>
            <a:r>
              <a:rPr lang="en-US" dirty="0">
                <a:latin typeface="Noto Sans JP" panose="020B0500000000000000" pitchFamily="34" charset="-128"/>
                <a:ea typeface="Noto Sans JP" panose="020B0500000000000000" pitchFamily="34" charset="-128"/>
              </a:rPr>
              <a:t>scripts in the game. They are as follows:</a:t>
            </a:r>
          </a:p>
          <a:p>
            <a:r>
              <a:rPr lang="en-IN" dirty="0" err="1">
                <a:latin typeface="Noto Sans JP" panose="020B0500000000000000" pitchFamily="34" charset="-128"/>
                <a:ea typeface="Noto Sans JP" panose="020B0500000000000000" pitchFamily="34" charset="-128"/>
              </a:rPr>
              <a:t>CameraController</a:t>
            </a:r>
            <a:endParaRPr lang="en-IN" dirty="0">
              <a:latin typeface="Noto Sans JP" panose="020B0500000000000000" pitchFamily="34" charset="-128"/>
              <a:ea typeface="Noto Sans JP" panose="020B0500000000000000" pitchFamily="34" charset="-128"/>
            </a:endParaRPr>
          </a:p>
          <a:p>
            <a:r>
              <a:rPr lang="en-IN" dirty="0" err="1">
                <a:latin typeface="Noto Sans JP" panose="020B0500000000000000" pitchFamily="34" charset="-128"/>
                <a:ea typeface="Noto Sans JP" panose="020B0500000000000000" pitchFamily="34" charset="-128"/>
              </a:rPr>
              <a:t>PlayerMovement</a:t>
            </a:r>
            <a:r>
              <a:rPr lang="en-IN" dirty="0">
                <a:latin typeface="Noto Sans JP" panose="020B0500000000000000" pitchFamily="34" charset="-128"/>
                <a:ea typeface="Noto Sans JP" panose="020B0500000000000000" pitchFamily="34" charset="-128"/>
              </a:rPr>
              <a:t>, </a:t>
            </a:r>
            <a:r>
              <a:rPr lang="en-IN" dirty="0" err="1">
                <a:latin typeface="Noto Sans JP" panose="020B0500000000000000" pitchFamily="34" charset="-128"/>
                <a:ea typeface="Noto Sans JP" panose="020B0500000000000000" pitchFamily="34" charset="-128"/>
              </a:rPr>
              <a:t>CollectablesControl</a:t>
            </a:r>
            <a:endParaRPr lang="en-IN" dirty="0">
              <a:latin typeface="Noto Sans JP" panose="020B0500000000000000" pitchFamily="34" charset="-128"/>
              <a:ea typeface="Noto Sans JP" panose="020B0500000000000000" pitchFamily="34" charset="-128"/>
            </a:endParaRPr>
          </a:p>
          <a:p>
            <a:r>
              <a:rPr lang="en-IN" dirty="0" err="1">
                <a:latin typeface="Noto Sans JP" panose="020B0500000000000000" pitchFamily="34" charset="-128"/>
                <a:ea typeface="Noto Sans JP" panose="020B0500000000000000" pitchFamily="34" charset="-128"/>
              </a:rPr>
              <a:t>EndMenu</a:t>
            </a:r>
            <a:r>
              <a:rPr lang="en-IN" dirty="0">
                <a:latin typeface="Noto Sans JP" panose="020B0500000000000000" pitchFamily="34" charset="-128"/>
                <a:ea typeface="Noto Sans JP" panose="020B0500000000000000" pitchFamily="34" charset="-128"/>
              </a:rPr>
              <a:t>, </a:t>
            </a:r>
            <a:r>
              <a:rPr lang="en-IN" dirty="0" err="1">
                <a:latin typeface="Noto Sans JP" panose="020B0500000000000000" pitchFamily="34" charset="-128"/>
                <a:ea typeface="Noto Sans JP" panose="020B0500000000000000" pitchFamily="34" charset="-128"/>
              </a:rPr>
              <a:t>StartMenu</a:t>
            </a:r>
            <a:r>
              <a:rPr lang="en-IN" dirty="0">
                <a:latin typeface="Noto Sans JP" panose="020B0500000000000000" pitchFamily="34" charset="-128"/>
                <a:ea typeface="Noto Sans JP" panose="020B0500000000000000" pitchFamily="34" charset="-128"/>
              </a:rPr>
              <a:t>, Finish</a:t>
            </a:r>
          </a:p>
          <a:p>
            <a:r>
              <a:rPr lang="en-IN" dirty="0" err="1">
                <a:latin typeface="Noto Sans JP" panose="020B0500000000000000" pitchFamily="34" charset="-128"/>
                <a:ea typeface="Noto Sans JP" panose="020B0500000000000000" pitchFamily="34" charset="-128"/>
              </a:rPr>
              <a:t>StickyPlatform</a:t>
            </a:r>
            <a:r>
              <a:rPr lang="en-IN" dirty="0">
                <a:latin typeface="Noto Sans JP" panose="020B0500000000000000" pitchFamily="34" charset="-128"/>
                <a:ea typeface="Noto Sans JP" panose="020B0500000000000000" pitchFamily="34" charset="-128"/>
              </a:rPr>
              <a:t>, </a:t>
            </a:r>
            <a:r>
              <a:rPr lang="en-IN" dirty="0" err="1">
                <a:latin typeface="Noto Sans JP" panose="020B0500000000000000" pitchFamily="34" charset="-128"/>
                <a:ea typeface="Noto Sans JP" panose="020B0500000000000000" pitchFamily="34" charset="-128"/>
              </a:rPr>
              <a:t>WaypointFollower,TriggeredDeath</a:t>
            </a:r>
            <a:endParaRPr lang="en-IN" dirty="0">
              <a:latin typeface="Noto Sans JP" panose="020B0500000000000000" pitchFamily="34" charset="-128"/>
              <a:ea typeface="Noto Sans JP" panose="020B0500000000000000" pitchFamily="34" charset="-128"/>
            </a:endParaRPr>
          </a:p>
          <a:p>
            <a:r>
              <a:rPr lang="en-IN" dirty="0" err="1">
                <a:latin typeface="Noto Sans JP" panose="020B0500000000000000" pitchFamily="34" charset="-128"/>
                <a:ea typeface="Noto Sans JP" panose="020B0500000000000000" pitchFamily="34" charset="-128"/>
              </a:rPr>
              <a:t>Healthbar</a:t>
            </a:r>
            <a:r>
              <a:rPr lang="en-IN" dirty="0">
                <a:latin typeface="Noto Sans JP" panose="020B0500000000000000" pitchFamily="34" charset="-128"/>
                <a:ea typeface="Noto Sans JP" panose="020B0500000000000000" pitchFamily="34" charset="-128"/>
              </a:rPr>
              <a:t>, Health</a:t>
            </a:r>
          </a:p>
          <a:p>
            <a:endParaRPr lang="en-IN" dirty="0">
              <a:latin typeface="Noto Sans JP" panose="020B0500000000000000" pitchFamily="34" charset="-128"/>
              <a:ea typeface="Noto Sans JP" panose="020B0500000000000000" pitchFamily="34" charset="-128"/>
            </a:endParaRPr>
          </a:p>
          <a:p>
            <a:endParaRPr lang="en-IN" dirty="0">
              <a:latin typeface="Noto Sans JP" panose="020B0500000000000000" pitchFamily="34" charset="-128"/>
              <a:ea typeface="Noto Sans JP" panose="020B0500000000000000" pitchFamily="34" charset="-128"/>
            </a:endParaRPr>
          </a:p>
        </p:txBody>
      </p:sp>
    </p:spTree>
    <p:extLst>
      <p:ext uri="{BB962C8B-B14F-4D97-AF65-F5344CB8AC3E}">
        <p14:creationId xmlns:p14="http://schemas.microsoft.com/office/powerpoint/2010/main" val="3020715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748D-BEEC-43A4-BFF3-B31C0275A5D9}"/>
              </a:ext>
            </a:extLst>
          </p:cNvPr>
          <p:cNvSpPr>
            <a:spLocks noGrp="1"/>
          </p:cNvSpPr>
          <p:nvPr>
            <p:ph type="title"/>
          </p:nvPr>
        </p:nvSpPr>
        <p:spPr>
          <a:xfrm>
            <a:off x="4303643" y="609600"/>
            <a:ext cx="6743767" cy="1905000"/>
          </a:xfrm>
        </p:spPr>
        <p:txBody>
          <a:bodyPr>
            <a:normAutofit/>
          </a:bodyPr>
          <a:lstStyle/>
          <a:p>
            <a:r>
              <a:rPr lang="en-US">
                <a:latin typeface="Noto Sans JP" panose="020B0500000000000000" pitchFamily="34" charset="-128"/>
                <a:ea typeface="Noto Sans JP" panose="020B0500000000000000" pitchFamily="34" charset="-128"/>
              </a:rPr>
              <a:t>Assets</a:t>
            </a:r>
            <a:endParaRPr lang="en-US" dirty="0">
              <a:latin typeface="Noto Sans JP" panose="020B0500000000000000" pitchFamily="34" charset="-128"/>
              <a:ea typeface="Noto Sans JP" panose="020B0500000000000000" pitchFamily="34" charset="-128"/>
            </a:endParaRPr>
          </a:p>
        </p:txBody>
      </p:sp>
      <p:pic>
        <p:nvPicPr>
          <p:cNvPr id="7" name="Picture 6" descr="Gadgets on a desk">
            <a:extLst>
              <a:ext uri="{FF2B5EF4-FFF2-40B4-BE49-F238E27FC236}">
                <a16:creationId xmlns:a16="http://schemas.microsoft.com/office/drawing/2014/main" id="{69E680B2-9A7D-A31D-62DD-0EFBC4839C9F}"/>
              </a:ext>
            </a:extLst>
          </p:cNvPr>
          <p:cNvPicPr>
            <a:picLocks noChangeAspect="1"/>
          </p:cNvPicPr>
          <p:nvPr/>
        </p:nvPicPr>
        <p:blipFill rotWithShape="1">
          <a:blip r:embed="rId3"/>
          <a:srcRect l="21863" r="40085"/>
          <a:stretch/>
        </p:blipFill>
        <p:spPr>
          <a:xfrm>
            <a:off x="257590" y="10"/>
            <a:ext cx="3479523" cy="6857990"/>
          </a:xfrm>
          <a:prstGeom prst="rect">
            <a:avLst/>
          </a:prstGeo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pic>
      <p:sp>
        <p:nvSpPr>
          <p:cNvPr id="5" name="Content Placeholder 4">
            <a:extLst>
              <a:ext uri="{FF2B5EF4-FFF2-40B4-BE49-F238E27FC236}">
                <a16:creationId xmlns:a16="http://schemas.microsoft.com/office/drawing/2014/main" id="{027FA958-031D-2111-6EA8-2C2ED4103684}"/>
              </a:ext>
            </a:extLst>
          </p:cNvPr>
          <p:cNvSpPr>
            <a:spLocks noGrp="1"/>
          </p:cNvSpPr>
          <p:nvPr>
            <p:ph idx="1"/>
          </p:nvPr>
        </p:nvSpPr>
        <p:spPr>
          <a:xfrm>
            <a:off x="4303643" y="2666999"/>
            <a:ext cx="7046844" cy="3415749"/>
          </a:xfrm>
        </p:spPr>
        <p:txBody>
          <a:bodyPr>
            <a:normAutofit/>
          </a:bodyPr>
          <a:lstStyle/>
          <a:p>
            <a:r>
              <a:rPr lang="en-US" dirty="0">
                <a:latin typeface="Noto Sans JP" panose="020B0500000000000000" pitchFamily="34" charset="-128"/>
                <a:ea typeface="Noto Sans JP" panose="020B0500000000000000" pitchFamily="34" charset="-128"/>
              </a:rPr>
              <a:t>I used Several Assets in the Game:</a:t>
            </a:r>
          </a:p>
          <a:p>
            <a:r>
              <a:rPr lang="en-US" dirty="0">
                <a:latin typeface="Noto Sans JP" panose="020B0500000000000000" pitchFamily="34" charset="-128"/>
                <a:ea typeface="Noto Sans JP" panose="020B0500000000000000" pitchFamily="34" charset="-128"/>
              </a:rPr>
              <a:t>Food Asset pack</a:t>
            </a:r>
          </a:p>
          <a:p>
            <a:r>
              <a:rPr lang="en-US" dirty="0">
                <a:latin typeface="Noto Sans JP" panose="020B0500000000000000" pitchFamily="34" charset="-128"/>
                <a:ea typeface="Noto Sans JP" panose="020B0500000000000000" pitchFamily="34" charset="-128"/>
              </a:rPr>
              <a:t>Platforms Assets</a:t>
            </a:r>
          </a:p>
          <a:p>
            <a:r>
              <a:rPr lang="en-US" dirty="0">
                <a:latin typeface="Noto Sans JP" panose="020B0500000000000000" pitchFamily="34" charset="-128"/>
                <a:ea typeface="Noto Sans JP" panose="020B0500000000000000" pitchFamily="34" charset="-128"/>
              </a:rPr>
              <a:t>Traps Sprites</a:t>
            </a:r>
          </a:p>
          <a:p>
            <a:r>
              <a:rPr lang="en-US" dirty="0">
                <a:latin typeface="Noto Sans JP" panose="020B0500000000000000" pitchFamily="34" charset="-128"/>
                <a:ea typeface="Noto Sans JP" panose="020B0500000000000000" pitchFamily="34" charset="-128"/>
              </a:rPr>
              <a:t>Ninja Character pack</a:t>
            </a:r>
          </a:p>
          <a:p>
            <a:r>
              <a:rPr lang="en-IN" dirty="0">
                <a:latin typeface="Noto Sans JP" panose="020B0500000000000000" pitchFamily="34" charset="-128"/>
                <a:ea typeface="Noto Sans JP" panose="020B0500000000000000" pitchFamily="34" charset="-128"/>
              </a:rPr>
              <a:t>Casual Game Sounds</a:t>
            </a:r>
          </a:p>
          <a:p>
            <a:r>
              <a:rPr lang="en-IN" dirty="0">
                <a:latin typeface="Noto Sans JP" panose="020B0500000000000000" pitchFamily="34" charset="-128"/>
                <a:ea typeface="Noto Sans JP" panose="020B0500000000000000" pitchFamily="34" charset="-128"/>
              </a:rPr>
              <a:t>Weapons Asset Pack</a:t>
            </a:r>
          </a:p>
          <a:p>
            <a:endParaRPr lang="en-IN" dirty="0">
              <a:latin typeface="Noto Sans JP" panose="020B0500000000000000" pitchFamily="34" charset="-128"/>
              <a:ea typeface="Noto Sans JP" panose="020B0500000000000000" pitchFamily="34" charset="-128"/>
            </a:endParaRPr>
          </a:p>
        </p:txBody>
      </p:sp>
    </p:spTree>
    <p:extLst>
      <p:ext uri="{BB962C8B-B14F-4D97-AF65-F5344CB8AC3E}">
        <p14:creationId xmlns:p14="http://schemas.microsoft.com/office/powerpoint/2010/main" val="2986929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6" name="Picture 3" descr="Complex maths formulae on a blackboard">
            <a:extLst>
              <a:ext uri="{FF2B5EF4-FFF2-40B4-BE49-F238E27FC236}">
                <a16:creationId xmlns:a16="http://schemas.microsoft.com/office/drawing/2014/main" id="{B23DBF67-3499-F622-3B40-23E8EC743D35}"/>
              </a:ext>
            </a:extLst>
          </p:cNvPr>
          <p:cNvPicPr>
            <a:picLocks noChangeAspect="1"/>
          </p:cNvPicPr>
          <p:nvPr/>
        </p:nvPicPr>
        <p:blipFill rotWithShape="1">
          <a:blip r:embed="rId3">
            <a:duotone>
              <a:prstClr val="black"/>
              <a:prstClr val="black">
                <a:tint val="45000"/>
                <a:satMod val="400000"/>
              </a:prstClr>
            </a:duotone>
            <a:alphaModFix amt="25000"/>
            <a:extLst>
              <a:ext uri="{BEBA8EAE-BF5A-486C-A8C5-ECC9F3942E4B}">
                <a14:imgProps xmlns:a14="http://schemas.microsoft.com/office/drawing/2010/main">
                  <a14:imgLayer r:embed="rId4">
                    <a14:imgEffect>
                      <a14:backgroundRemoval t="25913" b="87558" l="10000" r="90000"/>
                    </a14:imgEffect>
                  </a14:imgLayer>
                </a14:imgProps>
              </a:ext>
            </a:extLst>
          </a:blip>
          <a:srcRect t="18208" b="4737"/>
          <a:stretch/>
        </p:blipFill>
        <p:spPr>
          <a:xfrm>
            <a:off x="119289" y="182539"/>
            <a:ext cx="12191980" cy="6857990"/>
          </a:xfrm>
          <a:prstGeom prst="rect">
            <a:avLst/>
          </a:prstGeom>
          <a:ln>
            <a:noFill/>
          </a:ln>
          <a:effectLst>
            <a:softEdge rad="112500"/>
          </a:effectLst>
        </p:spPr>
      </p:pic>
      <p:sp>
        <p:nvSpPr>
          <p:cNvPr id="2" name="Title 1">
            <a:extLst>
              <a:ext uri="{FF2B5EF4-FFF2-40B4-BE49-F238E27FC236}">
                <a16:creationId xmlns:a16="http://schemas.microsoft.com/office/drawing/2014/main" id="{9D6A748D-BEEC-43A4-BFF3-B31C0275A5D9}"/>
              </a:ext>
            </a:extLst>
          </p:cNvPr>
          <p:cNvSpPr>
            <a:spLocks noGrp="1"/>
          </p:cNvSpPr>
          <p:nvPr>
            <p:ph type="title"/>
          </p:nvPr>
        </p:nvSpPr>
        <p:spPr>
          <a:xfrm>
            <a:off x="1618490" y="1544443"/>
            <a:ext cx="8676222" cy="891670"/>
          </a:xfrm>
        </p:spPr>
        <p:txBody>
          <a:bodyPr vert="horz" lIns="91440" tIns="45720" rIns="91440" bIns="45720" rtlCol="0" anchor="b">
            <a:normAutofit/>
          </a:bodyPr>
          <a:lstStyle/>
          <a:p>
            <a:pPr algn="ctr"/>
            <a:r>
              <a:rPr lang="en-US" sz="4800" dirty="0">
                <a:effectLst>
                  <a:glow rad="38100">
                    <a:schemeClr val="bg1">
                      <a:lumMod val="65000"/>
                      <a:lumOff val="35000"/>
                      <a:alpha val="50000"/>
                    </a:schemeClr>
                  </a:glow>
                  <a:outerShdw blurRad="28575" dist="31750" dir="13200000" algn="tl" rotWithShape="0">
                    <a:srgbClr val="000000">
                      <a:alpha val="25000"/>
                    </a:srgbClr>
                  </a:outerShdw>
                </a:effectLst>
              </a:rPr>
              <a:t>SPRITES USED</a:t>
            </a:r>
          </a:p>
        </p:txBody>
      </p:sp>
      <p:pic>
        <p:nvPicPr>
          <p:cNvPr id="18" name="Picture 17">
            <a:extLst>
              <a:ext uri="{FF2B5EF4-FFF2-40B4-BE49-F238E27FC236}">
                <a16:creationId xmlns:a16="http://schemas.microsoft.com/office/drawing/2014/main" id="{75FAE43D-0CD9-8843-CFF2-01B8FAC7F26C}"/>
              </a:ext>
            </a:extLst>
          </p:cNvPr>
          <p:cNvPicPr>
            <a:picLocks noChangeAspect="1"/>
          </p:cNvPicPr>
          <p:nvPr/>
        </p:nvPicPr>
        <p:blipFill>
          <a:blip r:embed="rId5"/>
          <a:stretch>
            <a:fillRect/>
          </a:stretch>
        </p:blipFill>
        <p:spPr>
          <a:xfrm>
            <a:off x="3732211" y="4102993"/>
            <a:ext cx="3248293" cy="2077246"/>
          </a:xfrm>
          <a:prstGeom prst="rect">
            <a:avLst/>
          </a:prstGeom>
        </p:spPr>
      </p:pic>
      <p:pic>
        <p:nvPicPr>
          <p:cNvPr id="22" name="Picture 21" descr="A picture containing text, night sky&#10;&#10;Description automatically generated">
            <a:extLst>
              <a:ext uri="{FF2B5EF4-FFF2-40B4-BE49-F238E27FC236}">
                <a16:creationId xmlns:a16="http://schemas.microsoft.com/office/drawing/2014/main" id="{E062493C-6E20-7C81-F0FB-973BAFB0051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23412" y="2229843"/>
            <a:ext cx="6874251" cy="609384"/>
          </a:xfrm>
          <a:prstGeom prst="rect">
            <a:avLst/>
          </a:prstGeom>
        </p:spPr>
      </p:pic>
      <p:pic>
        <p:nvPicPr>
          <p:cNvPr id="25" name="Picture 24" descr="A picture containing person&#10;&#10;Description automatically generated">
            <a:extLst>
              <a:ext uri="{FF2B5EF4-FFF2-40B4-BE49-F238E27FC236}">
                <a16:creationId xmlns:a16="http://schemas.microsoft.com/office/drawing/2014/main" id="{1EE28D42-B542-D226-5719-55A52A5ADA6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75158" y="2665758"/>
            <a:ext cx="3962400" cy="733425"/>
          </a:xfrm>
          <a:prstGeom prst="rect">
            <a:avLst/>
          </a:prstGeom>
        </p:spPr>
      </p:pic>
      <p:pic>
        <p:nvPicPr>
          <p:cNvPr id="28" name="Picture 27" descr="A group of people in clothing&#10;&#10;Description automatically generated with low confidence">
            <a:extLst>
              <a:ext uri="{FF2B5EF4-FFF2-40B4-BE49-F238E27FC236}">
                <a16:creationId xmlns:a16="http://schemas.microsoft.com/office/drawing/2014/main" id="{AC63612C-ACD7-969F-1649-7B902410F8F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886411" y="2665757"/>
            <a:ext cx="3962400" cy="733425"/>
          </a:xfrm>
          <a:prstGeom prst="rect">
            <a:avLst/>
          </a:prstGeom>
        </p:spPr>
      </p:pic>
      <p:pic>
        <p:nvPicPr>
          <p:cNvPr id="32" name="Picture 31" descr="A group of people in clothing&#10;&#10;Description automatically generated with low confidence">
            <a:extLst>
              <a:ext uri="{FF2B5EF4-FFF2-40B4-BE49-F238E27FC236}">
                <a16:creationId xmlns:a16="http://schemas.microsoft.com/office/drawing/2014/main" id="{4FB64C0C-7222-776D-7C8B-B3497B9C54B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375158" y="3244822"/>
            <a:ext cx="6934200" cy="733425"/>
          </a:xfrm>
          <a:prstGeom prst="rect">
            <a:avLst/>
          </a:prstGeom>
        </p:spPr>
      </p:pic>
      <p:pic>
        <p:nvPicPr>
          <p:cNvPr id="36" name="Picture 35">
            <a:extLst>
              <a:ext uri="{FF2B5EF4-FFF2-40B4-BE49-F238E27FC236}">
                <a16:creationId xmlns:a16="http://schemas.microsoft.com/office/drawing/2014/main" id="{1614508C-F808-3B1E-2D0E-8C607C9FAF2C}"/>
              </a:ext>
            </a:extLst>
          </p:cNvPr>
          <p:cNvPicPr>
            <a:picLocks noChangeAspect="1"/>
          </p:cNvPicPr>
          <p:nvPr/>
        </p:nvPicPr>
        <p:blipFill>
          <a:blip r:embed="rId10"/>
          <a:stretch>
            <a:fillRect/>
          </a:stretch>
        </p:blipFill>
        <p:spPr>
          <a:xfrm>
            <a:off x="7203724" y="4104501"/>
            <a:ext cx="3645087" cy="2075737"/>
          </a:xfrm>
          <a:prstGeom prst="rect">
            <a:avLst/>
          </a:prstGeom>
        </p:spPr>
      </p:pic>
      <p:pic>
        <p:nvPicPr>
          <p:cNvPr id="40" name="Picture 39">
            <a:extLst>
              <a:ext uri="{FF2B5EF4-FFF2-40B4-BE49-F238E27FC236}">
                <a16:creationId xmlns:a16="http://schemas.microsoft.com/office/drawing/2014/main" id="{FC97D5DF-34FD-78DA-4A89-899F530A21A4}"/>
              </a:ext>
            </a:extLst>
          </p:cNvPr>
          <p:cNvPicPr>
            <a:picLocks noChangeAspect="1"/>
          </p:cNvPicPr>
          <p:nvPr/>
        </p:nvPicPr>
        <p:blipFill rotWithShape="1">
          <a:blip r:embed="rId11"/>
          <a:srcRect t="16154" b="11772"/>
          <a:stretch/>
        </p:blipFill>
        <p:spPr>
          <a:xfrm>
            <a:off x="676708" y="3798017"/>
            <a:ext cx="3055503" cy="2379216"/>
          </a:xfrm>
          <a:prstGeom prst="rect">
            <a:avLst/>
          </a:prstGeom>
        </p:spPr>
      </p:pic>
      <p:pic>
        <p:nvPicPr>
          <p:cNvPr id="43" name="Picture 42">
            <a:extLst>
              <a:ext uri="{FF2B5EF4-FFF2-40B4-BE49-F238E27FC236}">
                <a16:creationId xmlns:a16="http://schemas.microsoft.com/office/drawing/2014/main" id="{64AA2BDC-4406-AE99-880A-5EDB3CFB6185}"/>
              </a:ext>
            </a:extLst>
          </p:cNvPr>
          <p:cNvPicPr>
            <a:picLocks noChangeAspect="1"/>
          </p:cNvPicPr>
          <p:nvPr/>
        </p:nvPicPr>
        <p:blipFill>
          <a:blip r:embed="rId12"/>
          <a:stretch>
            <a:fillRect/>
          </a:stretch>
        </p:blipFill>
        <p:spPr>
          <a:xfrm>
            <a:off x="771934" y="3171812"/>
            <a:ext cx="1339919" cy="514376"/>
          </a:xfrm>
          <a:prstGeom prst="rect">
            <a:avLst/>
          </a:prstGeom>
        </p:spPr>
      </p:pic>
      <p:pic>
        <p:nvPicPr>
          <p:cNvPr id="45" name="Picture 44">
            <a:extLst>
              <a:ext uri="{FF2B5EF4-FFF2-40B4-BE49-F238E27FC236}">
                <a16:creationId xmlns:a16="http://schemas.microsoft.com/office/drawing/2014/main" id="{19DA6FDF-00A7-B9CD-B163-04C8EA9A4383}"/>
              </a:ext>
            </a:extLst>
          </p:cNvPr>
          <p:cNvPicPr>
            <a:picLocks noChangeAspect="1"/>
          </p:cNvPicPr>
          <p:nvPr/>
        </p:nvPicPr>
        <p:blipFill>
          <a:blip r:embed="rId13"/>
          <a:stretch>
            <a:fillRect/>
          </a:stretch>
        </p:blipFill>
        <p:spPr>
          <a:xfrm>
            <a:off x="771934" y="2644377"/>
            <a:ext cx="2044805" cy="501676"/>
          </a:xfrm>
          <a:prstGeom prst="rect">
            <a:avLst/>
          </a:prstGeom>
        </p:spPr>
      </p:pic>
      <p:pic>
        <p:nvPicPr>
          <p:cNvPr id="47" name="Picture 46">
            <a:extLst>
              <a:ext uri="{FF2B5EF4-FFF2-40B4-BE49-F238E27FC236}">
                <a16:creationId xmlns:a16="http://schemas.microsoft.com/office/drawing/2014/main" id="{EB28254A-37D5-0590-A81A-A4C9D235A6D8}"/>
              </a:ext>
            </a:extLst>
          </p:cNvPr>
          <p:cNvPicPr>
            <a:picLocks noChangeAspect="1"/>
          </p:cNvPicPr>
          <p:nvPr/>
        </p:nvPicPr>
        <p:blipFill>
          <a:blip r:embed="rId14"/>
          <a:stretch>
            <a:fillRect/>
          </a:stretch>
        </p:blipFill>
        <p:spPr>
          <a:xfrm>
            <a:off x="2204459" y="3171811"/>
            <a:ext cx="1333204" cy="499951"/>
          </a:xfrm>
          <a:prstGeom prst="rect">
            <a:avLst/>
          </a:prstGeom>
        </p:spPr>
      </p:pic>
    </p:spTree>
    <p:extLst>
      <p:ext uri="{BB962C8B-B14F-4D97-AF65-F5344CB8AC3E}">
        <p14:creationId xmlns:p14="http://schemas.microsoft.com/office/powerpoint/2010/main" val="4276768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748D-BEEC-43A4-BFF3-B31C0275A5D9}"/>
              </a:ext>
            </a:extLst>
          </p:cNvPr>
          <p:cNvSpPr>
            <a:spLocks noGrp="1"/>
          </p:cNvSpPr>
          <p:nvPr>
            <p:ph type="title"/>
          </p:nvPr>
        </p:nvSpPr>
        <p:spPr>
          <a:xfrm>
            <a:off x="4303643" y="609600"/>
            <a:ext cx="6743767" cy="1905000"/>
          </a:xfrm>
        </p:spPr>
        <p:txBody>
          <a:bodyPr>
            <a:normAutofit/>
          </a:bodyPr>
          <a:lstStyle/>
          <a:p>
            <a:r>
              <a:rPr lang="en-US" b="1" u="sng">
                <a:latin typeface="Noto Sans JP" panose="020B0500000000000000" pitchFamily="34" charset="-128"/>
                <a:ea typeface="Noto Sans JP" panose="020B0500000000000000" pitchFamily="34" charset="-128"/>
              </a:rPr>
              <a:t>Problems Faced</a:t>
            </a:r>
          </a:p>
        </p:txBody>
      </p:sp>
      <p:pic>
        <p:nvPicPr>
          <p:cNvPr id="7" name="Picture 6" descr="Adhesive bandages">
            <a:extLst>
              <a:ext uri="{FF2B5EF4-FFF2-40B4-BE49-F238E27FC236}">
                <a16:creationId xmlns:a16="http://schemas.microsoft.com/office/drawing/2014/main" id="{9C389D63-F247-EF6A-84B7-8794206E15C4}"/>
              </a:ext>
            </a:extLst>
          </p:cNvPr>
          <p:cNvPicPr>
            <a:picLocks noChangeAspect="1"/>
          </p:cNvPicPr>
          <p:nvPr/>
        </p:nvPicPr>
        <p:blipFill rotWithShape="1">
          <a:blip r:embed="rId3"/>
          <a:srcRect l="18396" r="47737" b="-1"/>
          <a:stretch/>
        </p:blipFill>
        <p:spPr>
          <a:xfrm>
            <a:off x="257590" y="10"/>
            <a:ext cx="3479523" cy="6857990"/>
          </a:xfrm>
          <a:prstGeom prst="rect">
            <a:avLst/>
          </a:prstGeo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pic>
      <p:sp>
        <p:nvSpPr>
          <p:cNvPr id="5" name="Content Placeholder 4">
            <a:extLst>
              <a:ext uri="{FF2B5EF4-FFF2-40B4-BE49-F238E27FC236}">
                <a16:creationId xmlns:a16="http://schemas.microsoft.com/office/drawing/2014/main" id="{027FA958-031D-2111-6EA8-2C2ED4103684}"/>
              </a:ext>
            </a:extLst>
          </p:cNvPr>
          <p:cNvSpPr>
            <a:spLocks noGrp="1"/>
          </p:cNvSpPr>
          <p:nvPr>
            <p:ph idx="1"/>
          </p:nvPr>
        </p:nvSpPr>
        <p:spPr>
          <a:xfrm>
            <a:off x="4303643" y="2666999"/>
            <a:ext cx="7046844" cy="3415749"/>
          </a:xfrm>
        </p:spPr>
        <p:txBody>
          <a:bodyPr>
            <a:normAutofit/>
          </a:bodyPr>
          <a:lstStyle/>
          <a:p>
            <a:r>
              <a:rPr lang="en-US" dirty="0">
                <a:latin typeface="Noto Sans JP" panose="020B0500000000000000" pitchFamily="34" charset="-128"/>
                <a:ea typeface="Noto Sans JP" panose="020B0500000000000000" pitchFamily="34" charset="-128"/>
              </a:rPr>
              <a:t>Execution of the health bar in game.</a:t>
            </a:r>
          </a:p>
          <a:p>
            <a:r>
              <a:rPr lang="en-US" dirty="0">
                <a:latin typeface="Noto Sans JP" panose="020B0500000000000000" pitchFamily="34" charset="-128"/>
                <a:ea typeface="Noto Sans JP" panose="020B0500000000000000" pitchFamily="34" charset="-128"/>
              </a:rPr>
              <a:t>Trouble making player combat and enemies health.</a:t>
            </a:r>
          </a:p>
          <a:p>
            <a:r>
              <a:rPr lang="en-US" dirty="0">
                <a:latin typeface="Noto Sans JP" panose="020B0500000000000000" pitchFamily="34" charset="-128"/>
                <a:ea typeface="Noto Sans JP" panose="020B0500000000000000" pitchFamily="34" charset="-128"/>
              </a:rPr>
              <a:t>bugs caused by box colliders.</a:t>
            </a:r>
          </a:p>
        </p:txBody>
      </p:sp>
    </p:spTree>
    <p:extLst>
      <p:ext uri="{BB962C8B-B14F-4D97-AF65-F5344CB8AC3E}">
        <p14:creationId xmlns:p14="http://schemas.microsoft.com/office/powerpoint/2010/main" val="38552308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TM02900743[[fn=Organic]]</Template>
  <TotalTime>149</TotalTime>
  <Words>286</Words>
  <Application>Microsoft Office PowerPoint</Application>
  <PresentationFormat>Widescreen</PresentationFormat>
  <Paragraphs>50</Paragraphs>
  <Slides>11</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11</vt:i4>
      </vt:variant>
    </vt:vector>
  </HeadingPairs>
  <TitlesOfParts>
    <vt:vector size="17" baseType="lpstr">
      <vt:lpstr>Noto Sans JP</vt:lpstr>
      <vt:lpstr>Arial</vt:lpstr>
      <vt:lpstr>Century Gothic</vt:lpstr>
      <vt:lpstr>Garamond</vt:lpstr>
      <vt:lpstr>Mesh</vt:lpstr>
      <vt:lpstr>Organic</vt:lpstr>
      <vt:lpstr>MARK Of The Ninja</vt:lpstr>
      <vt:lpstr>Table of Content</vt:lpstr>
      <vt:lpstr>About</vt:lpstr>
      <vt:lpstr>Tools</vt:lpstr>
      <vt:lpstr>Features</vt:lpstr>
      <vt:lpstr>Scripts</vt:lpstr>
      <vt:lpstr>Assets</vt:lpstr>
      <vt:lpstr>SPRITES USED</vt:lpstr>
      <vt:lpstr>Problems Faced</vt:lpstr>
      <vt:lpstr>Gameplay SCREENSHOTS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Starfarer’s Odyssey</dc:title>
  <dc:creator>taneesha21csu133</dc:creator>
  <cp:lastModifiedBy>gauraang21csu319</cp:lastModifiedBy>
  <cp:revision>13</cp:revision>
  <dcterms:created xsi:type="dcterms:W3CDTF">2023-04-14T06:41:09Z</dcterms:created>
  <dcterms:modified xsi:type="dcterms:W3CDTF">2023-04-14T18:26:18Z</dcterms:modified>
</cp:coreProperties>
</file>