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Lst>
  <p:sldSz cy="10287000" cx="18288000"/>
  <p:notesSz cx="6858000" cy="9144000"/>
  <p:embeddedFontLst>
    <p:embeddedFont>
      <p:font typeface="League Spartan"/>
      <p:regular r:id="rId12"/>
      <p:bold r:id="rId13"/>
    </p:embeddedFont>
    <p:embeddedFont>
      <p:font typeface="Sanchez"/>
      <p:regular r:id="rId14"/>
      <p: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16" roundtripDataSignature="AMtx7miGhk9fXzrKulYDOpEgrq1/Ja5fE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LeagueSpartan-bold.fntdata"/><Relationship Id="rId12" Type="http://schemas.openxmlformats.org/officeDocument/2006/relationships/font" Target="fonts/LeagueSpartan-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Sanchez-italic.fntdata"/><Relationship Id="rId14" Type="http://schemas.openxmlformats.org/officeDocument/2006/relationships/font" Target="fonts/Sanchez-regular.fntdata"/><Relationship Id="rId16"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7"/>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8"/>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8"/>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9"/>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9"/>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2"/>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2"/>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1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1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1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1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6"/>
          <p:cNvSpPr/>
          <p:nvPr>
            <p:ph idx="2" type="pic"/>
          </p:nvPr>
        </p:nvSpPr>
        <p:spPr>
          <a:xfrm>
            <a:off x="1792288" y="612775"/>
            <a:ext cx="5486400" cy="4114800"/>
          </a:xfrm>
          <a:prstGeom prst="rect">
            <a:avLst/>
          </a:prstGeom>
          <a:noFill/>
          <a:ln>
            <a:noFill/>
          </a:ln>
        </p:spPr>
      </p:sp>
      <p:sp>
        <p:nvSpPr>
          <p:cNvPr id="64" name="Google Shape;64;p1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b="0" l="0" r="0" t="0"/>
          <a:stretch/>
        </p:blipFill>
        <p:spPr>
          <a:xfrm rot="-5400000">
            <a:off x="3998069" y="-4002931"/>
            <a:ext cx="10280765" cy="18299097"/>
          </a:xfrm>
          <a:prstGeom prst="rect">
            <a:avLst/>
          </a:prstGeom>
          <a:noFill/>
          <a:ln>
            <a:noFill/>
          </a:ln>
        </p:spPr>
      </p:pic>
      <p:grpSp>
        <p:nvGrpSpPr>
          <p:cNvPr id="85" name="Google Shape;85;p1"/>
          <p:cNvGrpSpPr/>
          <p:nvPr/>
        </p:nvGrpSpPr>
        <p:grpSpPr>
          <a:xfrm>
            <a:off x="2233227" y="683793"/>
            <a:ext cx="13855175" cy="5964721"/>
            <a:chOff x="0" y="0"/>
            <a:chExt cx="18473567" cy="7952960"/>
          </a:xfrm>
        </p:grpSpPr>
        <p:sp>
          <p:nvSpPr>
            <p:cNvPr id="86" name="Google Shape;86;p1"/>
            <p:cNvSpPr/>
            <p:nvPr/>
          </p:nvSpPr>
          <p:spPr>
            <a:xfrm>
              <a:off x="0" y="0"/>
              <a:ext cx="18473567" cy="7952960"/>
            </a:xfrm>
            <a:custGeom>
              <a:rect b="b" l="l" r="r" t="t"/>
              <a:pathLst>
                <a:path extrusionOk="0" h="2292118" w="5324257">
                  <a:moveTo>
                    <a:pt x="5199797" y="2292117"/>
                  </a:moveTo>
                  <a:lnTo>
                    <a:pt x="124460" y="2292117"/>
                  </a:lnTo>
                  <a:cubicBezTo>
                    <a:pt x="55880" y="2292117"/>
                    <a:pt x="0" y="2236238"/>
                    <a:pt x="0" y="2167657"/>
                  </a:cubicBezTo>
                  <a:lnTo>
                    <a:pt x="0" y="124460"/>
                  </a:lnTo>
                  <a:cubicBezTo>
                    <a:pt x="0" y="55880"/>
                    <a:pt x="55880" y="0"/>
                    <a:pt x="124460" y="0"/>
                  </a:cubicBezTo>
                  <a:lnTo>
                    <a:pt x="5199797" y="0"/>
                  </a:lnTo>
                  <a:cubicBezTo>
                    <a:pt x="5268377" y="0"/>
                    <a:pt x="5324257" y="55880"/>
                    <a:pt x="5324257" y="124460"/>
                  </a:cubicBezTo>
                  <a:lnTo>
                    <a:pt x="5324257" y="2167658"/>
                  </a:lnTo>
                  <a:cubicBezTo>
                    <a:pt x="5324257" y="2236238"/>
                    <a:pt x="5268377" y="2292118"/>
                    <a:pt x="5199797" y="2292118"/>
                  </a:cubicBezTo>
                  <a:close/>
                </a:path>
              </a:pathLst>
            </a:custGeom>
            <a:solidFill>
              <a:srgbClr val="F0E7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
            <p:cNvSpPr txBox="1"/>
            <p:nvPr/>
          </p:nvSpPr>
          <p:spPr>
            <a:xfrm>
              <a:off x="1177030" y="2188547"/>
              <a:ext cx="16119600" cy="3839400"/>
            </a:xfrm>
            <a:prstGeom prst="rect">
              <a:avLst/>
            </a:prstGeom>
            <a:noFill/>
            <a:ln>
              <a:noFill/>
            </a:ln>
          </p:spPr>
          <p:txBody>
            <a:bodyPr anchorCtr="0" anchor="t" bIns="0" lIns="0" spcFirstLastPara="1" rIns="0" wrap="square" tIns="0">
              <a:spAutoFit/>
            </a:bodyPr>
            <a:lstStyle/>
            <a:p>
              <a:pPr indent="0" lvl="0" marL="0" marR="0" rtl="0" algn="ctr">
                <a:lnSpc>
                  <a:spcPct val="155000"/>
                </a:lnSpc>
                <a:spcBef>
                  <a:spcPts val="0"/>
                </a:spcBef>
                <a:spcAft>
                  <a:spcPts val="0"/>
                </a:spcAft>
                <a:buNone/>
              </a:pPr>
              <a:r>
                <a:rPr b="0" i="0" lang="en-US" sz="7700" u="none" cap="none" strike="noStrike">
                  <a:solidFill>
                    <a:srgbClr val="260F96"/>
                  </a:solidFill>
                  <a:latin typeface="Arial"/>
                  <a:ea typeface="Arial"/>
                  <a:cs typeface="Arial"/>
                  <a:sym typeface="Arial"/>
                </a:rPr>
                <a:t>PYTHON MINIPROJECT</a:t>
              </a:r>
              <a:endParaRPr/>
            </a:p>
          </p:txBody>
        </p:sp>
        <p:sp>
          <p:nvSpPr>
            <p:cNvPr id="88" name="Google Shape;88;p1"/>
            <p:cNvSpPr txBox="1"/>
            <p:nvPr/>
          </p:nvSpPr>
          <p:spPr>
            <a:xfrm>
              <a:off x="1177030" y="6281963"/>
              <a:ext cx="16119506" cy="761154"/>
            </a:xfrm>
            <a:prstGeom prst="rect">
              <a:avLst/>
            </a:prstGeom>
            <a:noFill/>
            <a:ln>
              <a:noFill/>
            </a:ln>
          </p:spPr>
          <p:txBody>
            <a:bodyPr anchorCtr="0" anchor="t" bIns="0" lIns="0" spcFirstLastPara="1" rIns="0" wrap="square" tIns="0">
              <a:spAutoFit/>
            </a:bodyPr>
            <a:lstStyle/>
            <a:p>
              <a:pPr indent="0" lvl="0" marL="0" marR="0" rtl="0" algn="ctr">
                <a:lnSpc>
                  <a:spcPct val="2643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89" name="Google Shape;89;p1"/>
          <p:cNvPicPr preferRelativeResize="0"/>
          <p:nvPr/>
        </p:nvPicPr>
        <p:blipFill rotWithShape="1">
          <a:blip r:embed="rId4">
            <a:alphaModFix/>
          </a:blip>
          <a:srcRect b="0" l="0" r="0" t="0"/>
          <a:stretch/>
        </p:blipFill>
        <p:spPr>
          <a:xfrm>
            <a:off x="4854542" y="4445168"/>
            <a:ext cx="920581" cy="920581"/>
          </a:xfrm>
          <a:prstGeom prst="rect">
            <a:avLst/>
          </a:prstGeom>
          <a:noFill/>
          <a:ln>
            <a:noFill/>
          </a:ln>
        </p:spPr>
      </p:pic>
      <p:pic>
        <p:nvPicPr>
          <p:cNvPr id="90" name="Google Shape;90;p1"/>
          <p:cNvPicPr preferRelativeResize="0"/>
          <p:nvPr/>
        </p:nvPicPr>
        <p:blipFill rotWithShape="1">
          <a:blip r:embed="rId4">
            <a:alphaModFix/>
          </a:blip>
          <a:srcRect b="0" l="0" r="0" t="0"/>
          <a:stretch/>
        </p:blipFill>
        <p:spPr>
          <a:xfrm>
            <a:off x="12512877" y="4445168"/>
            <a:ext cx="920581" cy="920581"/>
          </a:xfrm>
          <a:prstGeom prst="rect">
            <a:avLst/>
          </a:prstGeom>
          <a:noFill/>
          <a:ln>
            <a:noFill/>
          </a:ln>
        </p:spPr>
      </p:pic>
      <p:grpSp>
        <p:nvGrpSpPr>
          <p:cNvPr id="91" name="Google Shape;91;p1"/>
          <p:cNvGrpSpPr/>
          <p:nvPr/>
        </p:nvGrpSpPr>
        <p:grpSpPr>
          <a:xfrm>
            <a:off x="2233227" y="6853800"/>
            <a:ext cx="4750348" cy="3095302"/>
            <a:chOff x="0" y="0"/>
            <a:chExt cx="6333797" cy="4127070"/>
          </a:xfrm>
        </p:grpSpPr>
        <p:sp>
          <p:nvSpPr>
            <p:cNvPr id="92" name="Google Shape;92;p1"/>
            <p:cNvSpPr/>
            <p:nvPr/>
          </p:nvSpPr>
          <p:spPr>
            <a:xfrm>
              <a:off x="0" y="0"/>
              <a:ext cx="6333797" cy="4127070"/>
            </a:xfrm>
            <a:custGeom>
              <a:rect b="b" l="l" r="r" t="t"/>
              <a:pathLst>
                <a:path extrusionOk="0" h="2920497" w="4482076">
                  <a:moveTo>
                    <a:pt x="4357616" y="2920497"/>
                  </a:moveTo>
                  <a:lnTo>
                    <a:pt x="124460" y="2920497"/>
                  </a:lnTo>
                  <a:cubicBezTo>
                    <a:pt x="55880" y="2920497"/>
                    <a:pt x="0" y="2864617"/>
                    <a:pt x="0" y="2796037"/>
                  </a:cubicBezTo>
                  <a:lnTo>
                    <a:pt x="0" y="124460"/>
                  </a:lnTo>
                  <a:cubicBezTo>
                    <a:pt x="0" y="55880"/>
                    <a:pt x="55880" y="0"/>
                    <a:pt x="124460" y="0"/>
                  </a:cubicBezTo>
                  <a:lnTo>
                    <a:pt x="4357616" y="0"/>
                  </a:lnTo>
                  <a:cubicBezTo>
                    <a:pt x="4426196" y="0"/>
                    <a:pt x="4482076" y="55880"/>
                    <a:pt x="4482076" y="124460"/>
                  </a:cubicBezTo>
                  <a:lnTo>
                    <a:pt x="4482076" y="2796037"/>
                  </a:lnTo>
                  <a:cubicBezTo>
                    <a:pt x="4482076" y="2864617"/>
                    <a:pt x="4426196" y="2920497"/>
                    <a:pt x="4357616" y="2920497"/>
                  </a:cubicBezTo>
                  <a:close/>
                </a:path>
              </a:pathLst>
            </a:custGeom>
            <a:solidFill>
              <a:srgbClr val="F0E7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
            <p:cNvSpPr txBox="1"/>
            <p:nvPr/>
          </p:nvSpPr>
          <p:spPr>
            <a:xfrm>
              <a:off x="403553" y="910369"/>
              <a:ext cx="5526691" cy="2432685"/>
            </a:xfrm>
            <a:prstGeom prst="rect">
              <a:avLst/>
            </a:prstGeom>
            <a:noFill/>
            <a:ln>
              <a:noFill/>
            </a:ln>
          </p:spPr>
          <p:txBody>
            <a:bodyPr anchorCtr="0" anchor="t" bIns="0" lIns="0" spcFirstLastPara="1" rIns="0" wrap="square" tIns="0">
              <a:spAutoFit/>
            </a:bodyPr>
            <a:lstStyle/>
            <a:p>
              <a:pPr indent="0" lvl="0" marL="0" marR="0" rtl="0" algn="l">
                <a:lnSpc>
                  <a:spcPct val="155022"/>
                </a:lnSpc>
                <a:spcBef>
                  <a:spcPts val="0"/>
                </a:spcBef>
                <a:spcAft>
                  <a:spcPts val="0"/>
                </a:spcAft>
                <a:buNone/>
              </a:pPr>
              <a:r>
                <a:rPr b="0" i="0" lang="en-US" sz="2399" u="none" cap="none" strike="noStrike">
                  <a:solidFill>
                    <a:srgbClr val="260F96"/>
                  </a:solidFill>
                  <a:latin typeface="League Spartan"/>
                  <a:ea typeface="League Spartan"/>
                  <a:cs typeface="League Spartan"/>
                  <a:sym typeface="League Spartan"/>
                </a:rPr>
                <a:t>GROUP 9:</a:t>
              </a:r>
              <a:endParaRPr/>
            </a:p>
            <a:p>
              <a:pPr indent="0" lvl="0" marL="0" marR="0" rtl="0" algn="l">
                <a:lnSpc>
                  <a:spcPct val="155022"/>
                </a:lnSpc>
                <a:spcBef>
                  <a:spcPts val="0"/>
                </a:spcBef>
                <a:spcAft>
                  <a:spcPts val="0"/>
                </a:spcAft>
                <a:buNone/>
              </a:pPr>
              <a:r>
                <a:rPr b="0" i="0" lang="en-US" sz="2399" u="none" cap="none" strike="noStrike">
                  <a:solidFill>
                    <a:srgbClr val="260F96"/>
                  </a:solidFill>
                  <a:latin typeface="League Spartan"/>
                  <a:ea typeface="League Spartan"/>
                  <a:cs typeface="League Spartan"/>
                  <a:sym typeface="League Spartan"/>
                </a:rPr>
                <a:t>AUM KULKARNI -36</a:t>
              </a:r>
              <a:endParaRPr/>
            </a:p>
            <a:p>
              <a:pPr indent="0" lvl="0" marL="0" marR="0" rtl="0" algn="l">
                <a:lnSpc>
                  <a:spcPct val="155022"/>
                </a:lnSpc>
                <a:spcBef>
                  <a:spcPts val="0"/>
                </a:spcBef>
                <a:spcAft>
                  <a:spcPts val="0"/>
                </a:spcAft>
                <a:buNone/>
              </a:pPr>
              <a:r>
                <a:rPr b="0" i="0" lang="en-US" sz="2399" u="none" cap="none" strike="noStrike">
                  <a:solidFill>
                    <a:srgbClr val="260F96"/>
                  </a:solidFill>
                  <a:latin typeface="League Spartan"/>
                  <a:ea typeface="League Spartan"/>
                  <a:cs typeface="League Spartan"/>
                  <a:sym typeface="League Spartan"/>
                </a:rPr>
                <a:t>MANAS MAHAJAN-38</a:t>
              </a:r>
              <a:endParaRPr/>
            </a:p>
            <a:p>
              <a:pPr indent="0" lvl="0" marL="0" marR="0" rtl="0" algn="l">
                <a:lnSpc>
                  <a:spcPct val="155022"/>
                </a:lnSpc>
                <a:spcBef>
                  <a:spcPts val="0"/>
                </a:spcBef>
                <a:spcAft>
                  <a:spcPts val="0"/>
                </a:spcAft>
                <a:buNone/>
              </a:pPr>
              <a:r>
                <a:rPr b="0" i="0" lang="en-US" sz="2399" u="none" cap="none" strike="noStrike">
                  <a:solidFill>
                    <a:srgbClr val="260F96"/>
                  </a:solidFill>
                  <a:latin typeface="League Spartan"/>
                  <a:ea typeface="League Spartan"/>
                  <a:cs typeface="League Spartan"/>
                  <a:sym typeface="League Spartan"/>
                </a:rPr>
                <a:t>MRUNAL SHINDE-59</a:t>
              </a:r>
              <a:endParaRPr/>
            </a:p>
          </p:txBody>
        </p:sp>
        <p:sp>
          <p:nvSpPr>
            <p:cNvPr id="94" name="Google Shape;94;p1"/>
            <p:cNvSpPr txBox="1"/>
            <p:nvPr/>
          </p:nvSpPr>
          <p:spPr>
            <a:xfrm>
              <a:off x="403553" y="3448967"/>
              <a:ext cx="5526691" cy="307543"/>
            </a:xfrm>
            <a:prstGeom prst="rect">
              <a:avLst/>
            </a:prstGeom>
            <a:noFill/>
            <a:ln>
              <a:noFill/>
            </a:ln>
          </p:spPr>
          <p:txBody>
            <a:bodyPr anchorCtr="0" anchor="t" bIns="0" lIns="0" spcFirstLastPara="1" rIns="0" wrap="square" tIns="0">
              <a:spAutoFit/>
            </a:bodyPr>
            <a:lstStyle/>
            <a:p>
              <a:pPr indent="0" lvl="0" marL="0" marR="0" rtl="0" algn="ctr">
                <a:lnSpc>
                  <a:spcPct val="107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E7DB"/>
        </a:solidFill>
      </p:bgPr>
    </p:bg>
    <p:spTree>
      <p:nvGrpSpPr>
        <p:cNvPr id="98" name="Shape 98"/>
        <p:cNvGrpSpPr/>
        <p:nvPr/>
      </p:nvGrpSpPr>
      <p:grpSpPr>
        <a:xfrm>
          <a:off x="0" y="0"/>
          <a:ext cx="0" cy="0"/>
          <a:chOff x="0" y="0"/>
          <a:chExt cx="0" cy="0"/>
        </a:xfrm>
      </p:grpSpPr>
      <p:pic>
        <p:nvPicPr>
          <p:cNvPr id="99" name="Google Shape;99;p2"/>
          <p:cNvPicPr preferRelativeResize="0"/>
          <p:nvPr/>
        </p:nvPicPr>
        <p:blipFill rotWithShape="1">
          <a:blip r:embed="rId3">
            <a:alphaModFix/>
          </a:blip>
          <a:srcRect b="0" l="0" r="0" t="0"/>
          <a:stretch/>
        </p:blipFill>
        <p:spPr>
          <a:xfrm>
            <a:off x="13557858" y="488988"/>
            <a:ext cx="10172700" cy="10172700"/>
          </a:xfrm>
          <a:prstGeom prst="rect">
            <a:avLst/>
          </a:prstGeom>
          <a:noFill/>
          <a:ln>
            <a:noFill/>
          </a:ln>
        </p:spPr>
      </p:pic>
      <p:pic>
        <p:nvPicPr>
          <p:cNvPr id="100" name="Google Shape;100;p2"/>
          <p:cNvPicPr preferRelativeResize="0"/>
          <p:nvPr/>
        </p:nvPicPr>
        <p:blipFill rotWithShape="1">
          <a:blip r:embed="rId3">
            <a:alphaModFix/>
          </a:blip>
          <a:srcRect b="0" l="0" r="0" t="0"/>
          <a:stretch/>
        </p:blipFill>
        <p:spPr>
          <a:xfrm>
            <a:off x="-5221213" y="488988"/>
            <a:ext cx="10172700" cy="10172700"/>
          </a:xfrm>
          <a:prstGeom prst="rect">
            <a:avLst/>
          </a:prstGeom>
          <a:noFill/>
          <a:ln>
            <a:noFill/>
          </a:ln>
        </p:spPr>
      </p:pic>
      <p:pic>
        <p:nvPicPr>
          <p:cNvPr id="101" name="Google Shape;101;p2"/>
          <p:cNvPicPr preferRelativeResize="0"/>
          <p:nvPr/>
        </p:nvPicPr>
        <p:blipFill rotWithShape="1">
          <a:blip r:embed="rId4">
            <a:alphaModFix/>
          </a:blip>
          <a:srcRect b="0" l="0" r="0" t="0"/>
          <a:stretch/>
        </p:blipFill>
        <p:spPr>
          <a:xfrm>
            <a:off x="2706111" y="1588120"/>
            <a:ext cx="920581" cy="920581"/>
          </a:xfrm>
          <a:prstGeom prst="rect">
            <a:avLst/>
          </a:prstGeom>
          <a:noFill/>
          <a:ln>
            <a:noFill/>
          </a:ln>
        </p:spPr>
      </p:pic>
      <p:pic>
        <p:nvPicPr>
          <p:cNvPr id="102" name="Google Shape;102;p2"/>
          <p:cNvPicPr preferRelativeResize="0"/>
          <p:nvPr/>
        </p:nvPicPr>
        <p:blipFill rotWithShape="1">
          <a:blip r:embed="rId4">
            <a:alphaModFix/>
          </a:blip>
          <a:srcRect b="0" l="0" r="0" t="0"/>
          <a:stretch/>
        </p:blipFill>
        <p:spPr>
          <a:xfrm>
            <a:off x="14658286" y="8388012"/>
            <a:ext cx="1072878" cy="1072878"/>
          </a:xfrm>
          <a:prstGeom prst="rect">
            <a:avLst/>
          </a:prstGeom>
          <a:noFill/>
          <a:ln>
            <a:noFill/>
          </a:ln>
        </p:spPr>
      </p:pic>
      <p:grpSp>
        <p:nvGrpSpPr>
          <p:cNvPr id="103" name="Google Shape;103;p2"/>
          <p:cNvGrpSpPr/>
          <p:nvPr/>
        </p:nvGrpSpPr>
        <p:grpSpPr>
          <a:xfrm>
            <a:off x="4951487" y="3864706"/>
            <a:ext cx="4906750" cy="3194601"/>
            <a:chOff x="0" y="-28575"/>
            <a:chExt cx="1292313" cy="841375"/>
          </a:xfrm>
        </p:grpSpPr>
        <p:sp>
          <p:nvSpPr>
            <p:cNvPr id="104" name="Google Shape;104;p2"/>
            <p:cNvSpPr/>
            <p:nvPr/>
          </p:nvSpPr>
          <p:spPr>
            <a:xfrm>
              <a:off x="0" y="0"/>
              <a:ext cx="1292313" cy="242429"/>
            </a:xfrm>
            <a:custGeom>
              <a:rect b="b" l="l" r="r" t="t"/>
              <a:pathLst>
                <a:path extrusionOk="0" h="242429" w="1292313">
                  <a:moveTo>
                    <a:pt x="0" y="0"/>
                  </a:moveTo>
                  <a:lnTo>
                    <a:pt x="1292313" y="0"/>
                  </a:lnTo>
                  <a:lnTo>
                    <a:pt x="1292313" y="242429"/>
                  </a:lnTo>
                  <a:lnTo>
                    <a:pt x="0" y="242429"/>
                  </a:lnTo>
                  <a:close/>
                </a:path>
              </a:pathLst>
            </a:custGeom>
            <a:solidFill>
              <a:srgbClr val="EB9F43"/>
            </a:solidFill>
            <a:ln>
              <a:noFill/>
            </a:ln>
          </p:spPr>
        </p:sp>
        <p:sp>
          <p:nvSpPr>
            <p:cNvPr id="105" name="Google Shape;105;p2"/>
            <p:cNvSpPr txBox="1"/>
            <p:nvPr/>
          </p:nvSpPr>
          <p:spPr>
            <a:xfrm>
              <a:off x="0" y="-28575"/>
              <a:ext cx="812800" cy="841375"/>
            </a:xfrm>
            <a:prstGeom prst="rect">
              <a:avLst/>
            </a:prstGeom>
            <a:noFill/>
            <a:ln>
              <a:noFill/>
            </a:ln>
          </p:spPr>
          <p:txBody>
            <a:bodyPr anchorCtr="0" anchor="ctr" bIns="50800" lIns="50800" spcFirstLastPara="1" rIns="50800" wrap="square" tIns="50800">
              <a:noAutofit/>
            </a:bodyPr>
            <a:lstStyle/>
            <a:p>
              <a:pPr indent="0" lvl="0" marL="0" marR="0" rtl="0" algn="ctr">
                <a:lnSpc>
                  <a:spcPct val="11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06" name="Google Shape;106;p2"/>
          <p:cNvGrpSpPr/>
          <p:nvPr/>
        </p:nvGrpSpPr>
        <p:grpSpPr>
          <a:xfrm>
            <a:off x="5141549" y="4026553"/>
            <a:ext cx="4526627" cy="3194593"/>
            <a:chOff x="0" y="-28575"/>
            <a:chExt cx="1192198" cy="841375"/>
          </a:xfrm>
        </p:grpSpPr>
        <p:sp>
          <p:nvSpPr>
            <p:cNvPr id="107" name="Google Shape;107;p2"/>
            <p:cNvSpPr/>
            <p:nvPr/>
          </p:nvSpPr>
          <p:spPr>
            <a:xfrm>
              <a:off x="0" y="0"/>
              <a:ext cx="1192198" cy="157177"/>
            </a:xfrm>
            <a:custGeom>
              <a:rect b="b" l="l" r="r" t="t"/>
              <a:pathLst>
                <a:path extrusionOk="0" h="157177" w="1192198">
                  <a:moveTo>
                    <a:pt x="0" y="0"/>
                  </a:moveTo>
                  <a:lnTo>
                    <a:pt x="1192198" y="0"/>
                  </a:lnTo>
                  <a:lnTo>
                    <a:pt x="1192198" y="157177"/>
                  </a:lnTo>
                  <a:lnTo>
                    <a:pt x="0" y="157177"/>
                  </a:lnTo>
                  <a:close/>
                </a:path>
              </a:pathLst>
            </a:custGeom>
            <a:solidFill>
              <a:srgbClr val="FFFFFF"/>
            </a:solidFill>
            <a:ln>
              <a:noFill/>
            </a:ln>
          </p:spPr>
        </p:sp>
        <p:sp>
          <p:nvSpPr>
            <p:cNvPr id="108" name="Google Shape;108;p2"/>
            <p:cNvSpPr txBox="1"/>
            <p:nvPr/>
          </p:nvSpPr>
          <p:spPr>
            <a:xfrm>
              <a:off x="0" y="-28575"/>
              <a:ext cx="812800" cy="841375"/>
            </a:xfrm>
            <a:prstGeom prst="rect">
              <a:avLst/>
            </a:prstGeom>
            <a:noFill/>
            <a:ln>
              <a:noFill/>
            </a:ln>
          </p:spPr>
          <p:txBody>
            <a:bodyPr anchorCtr="0" anchor="ctr" bIns="50800" lIns="50800" spcFirstLastPara="1" rIns="50800" wrap="square" tIns="50800">
              <a:noAutofit/>
            </a:bodyPr>
            <a:lstStyle/>
            <a:p>
              <a:pPr indent="0" lvl="0" marL="0" marR="0" rtl="0" algn="ctr">
                <a:lnSpc>
                  <a:spcPct val="11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09" name="Google Shape;109;p2"/>
          <p:cNvSpPr txBox="1"/>
          <p:nvPr/>
        </p:nvSpPr>
        <p:spPr>
          <a:xfrm>
            <a:off x="4698792" y="1028700"/>
            <a:ext cx="9589868" cy="1726585"/>
          </a:xfrm>
          <a:prstGeom prst="rect">
            <a:avLst/>
          </a:prstGeom>
          <a:noFill/>
          <a:ln>
            <a:noFill/>
          </a:ln>
        </p:spPr>
        <p:txBody>
          <a:bodyPr anchorCtr="0" anchor="t" bIns="0" lIns="0" spcFirstLastPara="1" rIns="0" wrap="square" tIns="0">
            <a:spAutoFit/>
          </a:bodyPr>
          <a:lstStyle/>
          <a:p>
            <a:pPr indent="0" lvl="0" marL="0" marR="0" rtl="0" algn="ctr">
              <a:lnSpc>
                <a:spcPct val="119994"/>
              </a:lnSpc>
              <a:spcBef>
                <a:spcPts val="0"/>
              </a:spcBef>
              <a:spcAft>
                <a:spcPts val="0"/>
              </a:spcAft>
              <a:buNone/>
            </a:pPr>
            <a:r>
              <a:rPr b="0" i="0" lang="en-US" sz="7062" u="none" cap="none" strike="noStrike">
                <a:solidFill>
                  <a:srgbClr val="000000"/>
                </a:solidFill>
                <a:latin typeface="Arial"/>
                <a:ea typeface="Arial"/>
                <a:cs typeface="Arial"/>
                <a:sym typeface="Arial"/>
              </a:rPr>
              <a:t>WORDLE GAME</a:t>
            </a:r>
            <a:endParaRPr/>
          </a:p>
        </p:txBody>
      </p:sp>
      <p:sp>
        <p:nvSpPr>
          <p:cNvPr id="110" name="Google Shape;110;p2"/>
          <p:cNvSpPr txBox="1"/>
          <p:nvPr/>
        </p:nvSpPr>
        <p:spPr>
          <a:xfrm>
            <a:off x="4222170" y="2461076"/>
            <a:ext cx="10230130" cy="93154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700" u="none" cap="none" strike="noStrike">
                <a:solidFill>
                  <a:srgbClr val="000000"/>
                </a:solidFill>
                <a:latin typeface="Arial"/>
                <a:ea typeface="Arial"/>
                <a:cs typeface="Arial"/>
                <a:sym typeface="Arial"/>
              </a:rPr>
              <a:t>Flex your word knowledge,</a:t>
            </a:r>
            <a:endParaRPr/>
          </a:p>
          <a:p>
            <a:pPr indent="0" lvl="0" marL="0" marR="0" rtl="0" algn="ctr">
              <a:lnSpc>
                <a:spcPct val="140000"/>
              </a:lnSpc>
              <a:spcBef>
                <a:spcPts val="0"/>
              </a:spcBef>
              <a:spcAft>
                <a:spcPts val="0"/>
              </a:spcAft>
              <a:buNone/>
            </a:pPr>
            <a:r>
              <a:t/>
            </a:r>
            <a:endParaRPr b="0" i="0" sz="2700" u="none" cap="none" strike="noStrike">
              <a:solidFill>
                <a:srgbClr val="000000"/>
              </a:solidFill>
              <a:latin typeface="Arial"/>
              <a:ea typeface="Arial"/>
              <a:cs typeface="Arial"/>
              <a:sym typeface="Arial"/>
            </a:endParaRPr>
          </a:p>
        </p:txBody>
      </p:sp>
      <p:sp>
        <p:nvSpPr>
          <p:cNvPr id="111" name="Google Shape;111;p2"/>
          <p:cNvSpPr txBox="1"/>
          <p:nvPr/>
        </p:nvSpPr>
        <p:spPr>
          <a:xfrm>
            <a:off x="4071027" y="4077899"/>
            <a:ext cx="10145946" cy="6026522"/>
          </a:xfrm>
          <a:prstGeom prst="rect">
            <a:avLst/>
          </a:prstGeom>
          <a:noFill/>
          <a:ln>
            <a:noFill/>
          </a:ln>
        </p:spPr>
        <p:txBody>
          <a:bodyPr anchorCtr="0" anchor="t" bIns="0" lIns="0" spcFirstLastPara="1" rIns="0" wrap="square" tIns="0">
            <a:spAutoFit/>
          </a:bodyPr>
          <a:lstStyle/>
          <a:p>
            <a:pPr indent="0" lvl="0" marL="0" marR="0" rtl="0" algn="l">
              <a:lnSpc>
                <a:spcPct val="140012"/>
              </a:lnSpc>
              <a:spcBef>
                <a:spcPts val="0"/>
              </a:spcBef>
              <a:spcAft>
                <a:spcPts val="0"/>
              </a:spcAft>
              <a:buNone/>
            </a:pPr>
            <a:r>
              <a:rPr b="0" i="0" lang="en-US" sz="3194" u="none" cap="none" strike="noStrike">
                <a:solidFill>
                  <a:srgbClr val="000000"/>
                </a:solidFill>
                <a:latin typeface="Sanchez"/>
                <a:ea typeface="Sanchez"/>
                <a:cs typeface="Sanchez"/>
                <a:sym typeface="Sanchez"/>
              </a:rPr>
              <a:t>          Description of Game</a:t>
            </a:r>
            <a:endParaRPr/>
          </a:p>
          <a:p>
            <a:pPr indent="0" lvl="0" marL="0" marR="0" rtl="0" algn="l">
              <a:lnSpc>
                <a:spcPct val="123356"/>
              </a:lnSpc>
              <a:spcBef>
                <a:spcPts val="0"/>
              </a:spcBef>
              <a:spcAft>
                <a:spcPts val="0"/>
              </a:spcAft>
              <a:buNone/>
            </a:pPr>
            <a:r>
              <a:t/>
            </a:r>
            <a:endParaRPr b="0" i="0" sz="3194" u="none" cap="none" strike="noStrike">
              <a:solidFill>
                <a:srgbClr val="000000"/>
              </a:solidFill>
              <a:latin typeface="Sanchez"/>
              <a:ea typeface="Sanchez"/>
              <a:cs typeface="Sanchez"/>
              <a:sym typeface="Sanchez"/>
            </a:endParaRPr>
          </a:p>
          <a:p>
            <a:pPr indent="-405081" lvl="2" marL="1215243" marR="0" rtl="0" algn="l">
              <a:lnSpc>
                <a:spcPct val="140014"/>
              </a:lnSpc>
              <a:spcBef>
                <a:spcPts val="0"/>
              </a:spcBef>
              <a:spcAft>
                <a:spcPts val="0"/>
              </a:spcAft>
              <a:buClr>
                <a:srgbClr val="000000"/>
              </a:buClr>
              <a:buSzPts val="2814"/>
              <a:buFont typeface="Arial"/>
              <a:buChar char="⚬"/>
            </a:pPr>
            <a:r>
              <a:rPr b="0" i="0" lang="en-US" sz="2814" u="none" cap="none" strike="noStrike">
                <a:solidFill>
                  <a:srgbClr val="000000"/>
                </a:solidFill>
                <a:latin typeface="Sanchez"/>
                <a:ea typeface="Sanchez"/>
                <a:cs typeface="Sanchez"/>
                <a:sym typeface="Sanchez"/>
              </a:rPr>
              <a:t>The game of wordle is a popular word guessing game.</a:t>
            </a:r>
            <a:endParaRPr/>
          </a:p>
          <a:p>
            <a:pPr indent="-405081" lvl="2" marL="1215243" marR="0" rtl="0" algn="l">
              <a:lnSpc>
                <a:spcPct val="140014"/>
              </a:lnSpc>
              <a:spcBef>
                <a:spcPts val="0"/>
              </a:spcBef>
              <a:spcAft>
                <a:spcPts val="0"/>
              </a:spcAft>
              <a:buClr>
                <a:srgbClr val="000000"/>
              </a:buClr>
              <a:buSzPts val="2814"/>
              <a:buFont typeface="Arial"/>
              <a:buChar char="⚬"/>
            </a:pPr>
            <a:r>
              <a:rPr b="0" i="0" lang="en-US" sz="2814" u="none" cap="none" strike="noStrike">
                <a:solidFill>
                  <a:srgbClr val="000000"/>
                </a:solidFill>
                <a:latin typeface="Sanchez"/>
                <a:ea typeface="Sanchez"/>
                <a:cs typeface="Sanchez"/>
                <a:sym typeface="Sanchez"/>
              </a:rPr>
              <a:t>Guessing a five-letter word initiates the game.</a:t>
            </a:r>
            <a:endParaRPr/>
          </a:p>
          <a:p>
            <a:pPr indent="-405081" lvl="2" marL="1215243" marR="0" rtl="0" algn="l">
              <a:lnSpc>
                <a:spcPct val="140014"/>
              </a:lnSpc>
              <a:spcBef>
                <a:spcPts val="0"/>
              </a:spcBef>
              <a:spcAft>
                <a:spcPts val="0"/>
              </a:spcAft>
              <a:buClr>
                <a:srgbClr val="000000"/>
              </a:buClr>
              <a:buSzPts val="2814"/>
              <a:buFont typeface="Arial"/>
              <a:buChar char="⚬"/>
            </a:pPr>
            <a:r>
              <a:rPr b="0" i="0" lang="en-US" sz="2814" u="none" cap="none" strike="noStrike">
                <a:solidFill>
                  <a:srgbClr val="000000"/>
                </a:solidFill>
                <a:latin typeface="Sanchez"/>
                <a:ea typeface="Sanchez"/>
                <a:cs typeface="Sanchez"/>
                <a:sym typeface="Sanchez"/>
              </a:rPr>
              <a:t>After each guess the game indicates whether the each letter is in the word, in the correct position or incorrect position.</a:t>
            </a:r>
            <a:endParaRPr/>
          </a:p>
          <a:p>
            <a:pPr indent="-405081" lvl="2" marL="1215243" marR="0" rtl="0" algn="l">
              <a:lnSpc>
                <a:spcPct val="140014"/>
              </a:lnSpc>
              <a:spcBef>
                <a:spcPts val="0"/>
              </a:spcBef>
              <a:spcAft>
                <a:spcPts val="0"/>
              </a:spcAft>
              <a:buClr>
                <a:srgbClr val="000000"/>
              </a:buClr>
              <a:buSzPts val="2814"/>
              <a:buFont typeface="Arial"/>
              <a:buChar char="⚬"/>
            </a:pPr>
            <a:r>
              <a:rPr b="0" i="0" lang="en-US" sz="2814" u="none" cap="none" strike="noStrike">
                <a:solidFill>
                  <a:srgbClr val="000000"/>
                </a:solidFill>
                <a:latin typeface="Sanchez"/>
                <a:ea typeface="Sanchez"/>
                <a:cs typeface="Sanchez"/>
                <a:sym typeface="Sanchez"/>
              </a:rPr>
              <a:t>This provides a clue as to the correct answer.</a:t>
            </a:r>
            <a:endParaRPr/>
          </a:p>
          <a:p>
            <a:pPr indent="-405081" lvl="2" marL="1215243" marR="0" rtl="0" algn="l">
              <a:lnSpc>
                <a:spcPct val="140014"/>
              </a:lnSpc>
              <a:spcBef>
                <a:spcPts val="0"/>
              </a:spcBef>
              <a:spcAft>
                <a:spcPts val="0"/>
              </a:spcAft>
              <a:buClr>
                <a:srgbClr val="000000"/>
              </a:buClr>
              <a:buSzPts val="2814"/>
              <a:buFont typeface="Arial"/>
              <a:buChar char="⚬"/>
            </a:pPr>
            <a:r>
              <a:rPr b="0" i="0" lang="en-US" sz="2814" u="none" cap="none" strike="noStrike">
                <a:solidFill>
                  <a:srgbClr val="000000"/>
                </a:solidFill>
                <a:latin typeface="Sanchez"/>
                <a:ea typeface="Sanchez"/>
                <a:cs typeface="Sanchez"/>
                <a:sym typeface="Sanchez"/>
              </a:rPr>
              <a:t>Six attempts are provided to the player to guess the right word.</a:t>
            </a:r>
            <a:endParaRPr/>
          </a:p>
          <a:p>
            <a:pPr indent="0" lvl="0" marL="0" marR="0" rtl="0" algn="l">
              <a:lnSpc>
                <a:spcPct val="140014"/>
              </a:lnSpc>
              <a:spcBef>
                <a:spcPts val="0"/>
              </a:spcBef>
              <a:spcAft>
                <a:spcPts val="0"/>
              </a:spcAft>
              <a:buNone/>
            </a:pPr>
            <a:r>
              <a:t/>
            </a:r>
            <a:endParaRPr b="0" i="0" sz="2814" u="none" cap="none" strike="noStrike">
              <a:solidFill>
                <a:srgbClr val="000000"/>
              </a:solidFill>
              <a:latin typeface="Sanchez"/>
              <a:ea typeface="Sanchez"/>
              <a:cs typeface="Sanchez"/>
              <a:sym typeface="Sanchez"/>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3989E"/>
        </a:solidFill>
      </p:bgPr>
    </p:bg>
    <p:spTree>
      <p:nvGrpSpPr>
        <p:cNvPr id="115" name="Shape 115"/>
        <p:cNvGrpSpPr/>
        <p:nvPr/>
      </p:nvGrpSpPr>
      <p:grpSpPr>
        <a:xfrm>
          <a:off x="0" y="0"/>
          <a:ext cx="0" cy="0"/>
          <a:chOff x="0" y="0"/>
          <a:chExt cx="0" cy="0"/>
        </a:xfrm>
      </p:grpSpPr>
      <p:sp>
        <p:nvSpPr>
          <p:cNvPr id="116" name="Google Shape;116;p3"/>
          <p:cNvSpPr/>
          <p:nvPr/>
        </p:nvSpPr>
        <p:spPr>
          <a:xfrm>
            <a:off x="399422" y="413311"/>
            <a:ext cx="17489156" cy="9460379"/>
          </a:xfrm>
          <a:custGeom>
            <a:rect b="b" l="l" r="r" t="t"/>
            <a:pathLst>
              <a:path extrusionOk="0" h="3635428" w="6720720">
                <a:moveTo>
                  <a:pt x="6596260" y="3635428"/>
                </a:moveTo>
                <a:lnTo>
                  <a:pt x="124460" y="3635428"/>
                </a:lnTo>
                <a:cubicBezTo>
                  <a:pt x="55880" y="3635428"/>
                  <a:pt x="0" y="3579547"/>
                  <a:pt x="0" y="3510967"/>
                </a:cubicBezTo>
                <a:lnTo>
                  <a:pt x="0" y="124460"/>
                </a:lnTo>
                <a:cubicBezTo>
                  <a:pt x="0" y="55880"/>
                  <a:pt x="55880" y="0"/>
                  <a:pt x="124460" y="0"/>
                </a:cubicBezTo>
                <a:lnTo>
                  <a:pt x="6596260" y="0"/>
                </a:lnTo>
                <a:cubicBezTo>
                  <a:pt x="6664840" y="0"/>
                  <a:pt x="6720720" y="55880"/>
                  <a:pt x="6720720" y="124460"/>
                </a:cubicBezTo>
                <a:lnTo>
                  <a:pt x="6720720" y="3510968"/>
                </a:lnTo>
                <a:cubicBezTo>
                  <a:pt x="6720720" y="3579548"/>
                  <a:pt x="6664840" y="3635428"/>
                  <a:pt x="6596260" y="3635428"/>
                </a:cubicBezTo>
                <a:close/>
              </a:path>
            </a:pathLst>
          </a:custGeom>
          <a:solidFill>
            <a:srgbClr val="F0E7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 name="Google Shape;117;p3"/>
          <p:cNvGrpSpPr/>
          <p:nvPr/>
        </p:nvGrpSpPr>
        <p:grpSpPr>
          <a:xfrm>
            <a:off x="1324637" y="6931865"/>
            <a:ext cx="783809" cy="787322"/>
            <a:chOff x="5365" y="0"/>
            <a:chExt cx="874314" cy="878233"/>
          </a:xfrm>
        </p:grpSpPr>
        <p:sp>
          <p:nvSpPr>
            <p:cNvPr id="118" name="Google Shape;118;p3"/>
            <p:cNvSpPr/>
            <p:nvPr/>
          </p:nvSpPr>
          <p:spPr>
            <a:xfrm>
              <a:off x="5365" y="0"/>
              <a:ext cx="874314" cy="878233"/>
            </a:xfrm>
            <a:custGeom>
              <a:rect b="b" l="l" r="r" t="t"/>
              <a:pathLst>
                <a:path extrusionOk="0" h="878233" w="874314">
                  <a:moveTo>
                    <a:pt x="437156" y="0"/>
                  </a:moveTo>
                  <a:cubicBezTo>
                    <a:pt x="678907" y="1081"/>
                    <a:pt x="874313" y="197363"/>
                    <a:pt x="874313" y="439116"/>
                  </a:cubicBezTo>
                  <a:cubicBezTo>
                    <a:pt x="874313" y="680869"/>
                    <a:pt x="678907" y="877151"/>
                    <a:pt x="437156" y="878233"/>
                  </a:cubicBezTo>
                  <a:cubicBezTo>
                    <a:pt x="195406" y="877151"/>
                    <a:pt x="0" y="680869"/>
                    <a:pt x="0" y="439116"/>
                  </a:cubicBezTo>
                  <a:cubicBezTo>
                    <a:pt x="0" y="197363"/>
                    <a:pt x="195406" y="1081"/>
                    <a:pt x="437156" y="0"/>
                  </a:cubicBezTo>
                  <a:close/>
                </a:path>
              </a:pathLst>
            </a:custGeom>
            <a:solidFill>
              <a:srgbClr val="FFD5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txBox="1"/>
            <p:nvPr/>
          </p:nvSpPr>
          <p:spPr>
            <a:xfrm>
              <a:off x="76200" y="9525"/>
              <a:ext cx="660400" cy="727075"/>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rPr b="0" i="0" lang="en-US" sz="3000" u="none" cap="none" strike="noStrike">
                  <a:solidFill>
                    <a:srgbClr val="000000"/>
                  </a:solidFill>
                  <a:latin typeface="Arial"/>
                  <a:ea typeface="Arial"/>
                  <a:cs typeface="Arial"/>
                  <a:sym typeface="Arial"/>
                </a:rPr>
                <a:t>2</a:t>
              </a:r>
              <a:endParaRPr/>
            </a:p>
          </p:txBody>
        </p:sp>
      </p:grpSp>
      <p:grpSp>
        <p:nvGrpSpPr>
          <p:cNvPr id="120" name="Google Shape;120;p3"/>
          <p:cNvGrpSpPr/>
          <p:nvPr/>
        </p:nvGrpSpPr>
        <p:grpSpPr>
          <a:xfrm>
            <a:off x="1298240" y="8224012"/>
            <a:ext cx="783809" cy="787322"/>
            <a:chOff x="34809" y="0"/>
            <a:chExt cx="874314" cy="878233"/>
          </a:xfrm>
        </p:grpSpPr>
        <p:sp>
          <p:nvSpPr>
            <p:cNvPr id="121" name="Google Shape;121;p3"/>
            <p:cNvSpPr/>
            <p:nvPr/>
          </p:nvSpPr>
          <p:spPr>
            <a:xfrm>
              <a:off x="34809" y="0"/>
              <a:ext cx="874314" cy="878233"/>
            </a:xfrm>
            <a:custGeom>
              <a:rect b="b" l="l" r="r" t="t"/>
              <a:pathLst>
                <a:path extrusionOk="0" h="878233" w="874314">
                  <a:moveTo>
                    <a:pt x="437157" y="0"/>
                  </a:moveTo>
                  <a:cubicBezTo>
                    <a:pt x="678908" y="1081"/>
                    <a:pt x="874314" y="197363"/>
                    <a:pt x="874314" y="439116"/>
                  </a:cubicBezTo>
                  <a:cubicBezTo>
                    <a:pt x="874314" y="680869"/>
                    <a:pt x="678908" y="877151"/>
                    <a:pt x="437157" y="878233"/>
                  </a:cubicBezTo>
                  <a:cubicBezTo>
                    <a:pt x="195406" y="877151"/>
                    <a:pt x="0" y="680869"/>
                    <a:pt x="0" y="439116"/>
                  </a:cubicBezTo>
                  <a:cubicBezTo>
                    <a:pt x="0" y="197363"/>
                    <a:pt x="195406" y="1081"/>
                    <a:pt x="437157" y="0"/>
                  </a:cubicBezTo>
                  <a:close/>
                </a:path>
              </a:pathLst>
            </a:custGeom>
            <a:solidFill>
              <a:srgbClr val="FFD5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txBox="1"/>
            <p:nvPr/>
          </p:nvSpPr>
          <p:spPr>
            <a:xfrm>
              <a:off x="76200" y="9525"/>
              <a:ext cx="660400" cy="727075"/>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rPr b="0" i="0" lang="en-US" sz="3000" u="none" cap="none" strike="noStrike">
                  <a:solidFill>
                    <a:srgbClr val="000000"/>
                  </a:solidFill>
                  <a:latin typeface="Arial"/>
                  <a:ea typeface="Arial"/>
                  <a:cs typeface="Arial"/>
                  <a:sym typeface="Arial"/>
                </a:rPr>
                <a:t>3</a:t>
              </a:r>
              <a:endParaRPr/>
            </a:p>
          </p:txBody>
        </p:sp>
      </p:grpSp>
      <p:pic>
        <p:nvPicPr>
          <p:cNvPr id="123" name="Google Shape;123;p3"/>
          <p:cNvPicPr preferRelativeResize="0"/>
          <p:nvPr/>
        </p:nvPicPr>
        <p:blipFill rotWithShape="1">
          <a:blip r:embed="rId3">
            <a:alphaModFix/>
          </a:blip>
          <a:srcRect b="0" l="0" r="0" t="0"/>
          <a:stretch/>
        </p:blipFill>
        <p:spPr>
          <a:xfrm>
            <a:off x="15522672" y="7507784"/>
            <a:ext cx="4731812" cy="4731812"/>
          </a:xfrm>
          <a:prstGeom prst="rect">
            <a:avLst/>
          </a:prstGeom>
          <a:noFill/>
          <a:ln>
            <a:noFill/>
          </a:ln>
        </p:spPr>
      </p:pic>
      <p:grpSp>
        <p:nvGrpSpPr>
          <p:cNvPr id="124" name="Google Shape;124;p3"/>
          <p:cNvGrpSpPr/>
          <p:nvPr/>
        </p:nvGrpSpPr>
        <p:grpSpPr>
          <a:xfrm>
            <a:off x="1324637" y="3608923"/>
            <a:ext cx="783809" cy="787322"/>
            <a:chOff x="5365" y="0"/>
            <a:chExt cx="874314" cy="878233"/>
          </a:xfrm>
        </p:grpSpPr>
        <p:sp>
          <p:nvSpPr>
            <p:cNvPr id="125" name="Google Shape;125;p3"/>
            <p:cNvSpPr/>
            <p:nvPr/>
          </p:nvSpPr>
          <p:spPr>
            <a:xfrm>
              <a:off x="5365" y="0"/>
              <a:ext cx="874314" cy="878233"/>
            </a:xfrm>
            <a:custGeom>
              <a:rect b="b" l="l" r="r" t="t"/>
              <a:pathLst>
                <a:path extrusionOk="0" h="878233" w="874314">
                  <a:moveTo>
                    <a:pt x="437156" y="0"/>
                  </a:moveTo>
                  <a:cubicBezTo>
                    <a:pt x="678907" y="1081"/>
                    <a:pt x="874313" y="197363"/>
                    <a:pt x="874313" y="439116"/>
                  </a:cubicBezTo>
                  <a:cubicBezTo>
                    <a:pt x="874313" y="680869"/>
                    <a:pt x="678907" y="877151"/>
                    <a:pt x="437156" y="878233"/>
                  </a:cubicBezTo>
                  <a:cubicBezTo>
                    <a:pt x="195406" y="877151"/>
                    <a:pt x="0" y="680869"/>
                    <a:pt x="0" y="439116"/>
                  </a:cubicBezTo>
                  <a:cubicBezTo>
                    <a:pt x="0" y="197363"/>
                    <a:pt x="195406" y="1081"/>
                    <a:pt x="437156" y="0"/>
                  </a:cubicBezTo>
                  <a:close/>
                </a:path>
              </a:pathLst>
            </a:custGeom>
            <a:solidFill>
              <a:srgbClr val="FFD5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txBox="1"/>
            <p:nvPr/>
          </p:nvSpPr>
          <p:spPr>
            <a:xfrm>
              <a:off x="76200" y="9525"/>
              <a:ext cx="660400" cy="727075"/>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rPr b="0" i="0" lang="en-US" sz="3000" u="none" cap="none" strike="noStrike">
                  <a:solidFill>
                    <a:srgbClr val="000000"/>
                  </a:solidFill>
                  <a:latin typeface="Arial"/>
                  <a:ea typeface="Arial"/>
                  <a:cs typeface="Arial"/>
                  <a:sym typeface="Arial"/>
                </a:rPr>
                <a:t>1</a:t>
              </a:r>
              <a:endParaRPr/>
            </a:p>
          </p:txBody>
        </p:sp>
      </p:grpSp>
      <p:sp>
        <p:nvSpPr>
          <p:cNvPr id="127" name="Google Shape;127;p3"/>
          <p:cNvSpPr txBox="1"/>
          <p:nvPr/>
        </p:nvSpPr>
        <p:spPr>
          <a:xfrm>
            <a:off x="3822359" y="896268"/>
            <a:ext cx="11389236" cy="88468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5805" u="none" cap="none" strike="noStrike">
                <a:solidFill>
                  <a:srgbClr val="2A179D"/>
                </a:solidFill>
                <a:latin typeface="Arial"/>
                <a:ea typeface="Arial"/>
                <a:cs typeface="Arial"/>
                <a:sym typeface="Arial"/>
              </a:rPr>
              <a:t>IMPLEMENTATION</a:t>
            </a:r>
            <a:endParaRPr/>
          </a:p>
        </p:txBody>
      </p:sp>
      <p:sp>
        <p:nvSpPr>
          <p:cNvPr id="128" name="Google Shape;128;p3"/>
          <p:cNvSpPr txBox="1"/>
          <p:nvPr/>
        </p:nvSpPr>
        <p:spPr>
          <a:xfrm>
            <a:off x="1933369" y="3793034"/>
            <a:ext cx="13589303" cy="3267075"/>
          </a:xfrm>
          <a:prstGeom prst="rect">
            <a:avLst/>
          </a:prstGeom>
          <a:noFill/>
          <a:ln>
            <a:noFill/>
          </a:ln>
        </p:spPr>
        <p:txBody>
          <a:bodyPr anchorCtr="0" anchor="t" bIns="0" lIns="0" spcFirstLastPara="1" rIns="0" wrap="square" tIns="0">
            <a:spAutoFit/>
          </a:bodyPr>
          <a:lstStyle/>
          <a:p>
            <a:pPr indent="-280668" lvl="1" marL="561339" marR="0" rtl="0" algn="l">
              <a:lnSpc>
                <a:spcPct val="150019"/>
              </a:lnSpc>
              <a:spcBef>
                <a:spcPts val="0"/>
              </a:spcBef>
              <a:spcAft>
                <a:spcPts val="0"/>
              </a:spcAft>
              <a:buClr>
                <a:srgbClr val="000000"/>
              </a:buClr>
              <a:buSzPts val="2599"/>
              <a:buFont typeface="Arial"/>
              <a:buChar char="•"/>
            </a:pPr>
            <a:r>
              <a:rPr b="0" i="0" lang="en-US" sz="2599" u="none" cap="none" strike="noStrike">
                <a:solidFill>
                  <a:srgbClr val="000000"/>
                </a:solidFill>
                <a:latin typeface="Arial"/>
                <a:ea typeface="Arial"/>
                <a:cs typeface="Arial"/>
                <a:sym typeface="Arial"/>
              </a:rPr>
              <a:t>Terminology:</a:t>
            </a:r>
            <a:endParaRPr/>
          </a:p>
          <a:p>
            <a:pPr indent="-374225" lvl="2" marL="1122678" marR="0" rtl="0" algn="l">
              <a:lnSpc>
                <a:spcPct val="150019"/>
              </a:lnSpc>
              <a:spcBef>
                <a:spcPts val="0"/>
              </a:spcBef>
              <a:spcAft>
                <a:spcPts val="0"/>
              </a:spcAft>
              <a:buClr>
                <a:srgbClr val="000000"/>
              </a:buClr>
              <a:buSzPts val="2599"/>
              <a:buFont typeface="Arial"/>
              <a:buChar char="⚬"/>
            </a:pPr>
            <a:r>
              <a:rPr b="0" i="0" lang="en-US" sz="2599" u="none" cap="none" strike="noStrike">
                <a:solidFill>
                  <a:srgbClr val="000000"/>
                </a:solidFill>
                <a:latin typeface="Arial"/>
                <a:ea typeface="Arial"/>
                <a:cs typeface="Arial"/>
                <a:sym typeface="Arial"/>
              </a:rPr>
              <a:t>The correct answer of the game is called 'secret word'</a:t>
            </a:r>
            <a:endParaRPr/>
          </a:p>
          <a:p>
            <a:pPr indent="-374225" lvl="2" marL="1122678" marR="0" rtl="0" algn="l">
              <a:lnSpc>
                <a:spcPct val="150019"/>
              </a:lnSpc>
              <a:spcBef>
                <a:spcPts val="0"/>
              </a:spcBef>
              <a:spcAft>
                <a:spcPts val="0"/>
              </a:spcAft>
              <a:buClr>
                <a:srgbClr val="000000"/>
              </a:buClr>
              <a:buSzPts val="2599"/>
              <a:buFont typeface="Arial"/>
              <a:buChar char="⚬"/>
            </a:pPr>
            <a:r>
              <a:rPr b="0" i="0" lang="en-US" sz="2599" u="none" cap="none" strike="noStrike">
                <a:solidFill>
                  <a:srgbClr val="000000"/>
                </a:solidFill>
                <a:latin typeface="Arial"/>
                <a:ea typeface="Arial"/>
                <a:cs typeface="Arial"/>
                <a:sym typeface="Arial"/>
              </a:rPr>
              <a:t>The term "secret word list" refers to a list of characters of the secret word.</a:t>
            </a:r>
            <a:endParaRPr/>
          </a:p>
          <a:p>
            <a:pPr indent="-374225" lvl="2" marL="1122678" marR="0" rtl="0" algn="l">
              <a:lnSpc>
                <a:spcPct val="150019"/>
              </a:lnSpc>
              <a:spcBef>
                <a:spcPts val="0"/>
              </a:spcBef>
              <a:spcAft>
                <a:spcPts val="0"/>
              </a:spcAft>
              <a:buClr>
                <a:srgbClr val="000000"/>
              </a:buClr>
              <a:buSzPts val="2599"/>
              <a:buFont typeface="Arial"/>
              <a:buChar char="⚬"/>
            </a:pPr>
            <a:r>
              <a:rPr b="0" i="0" lang="en-US" sz="2599" u="none" cap="none" strike="noStrike">
                <a:solidFill>
                  <a:srgbClr val="000000"/>
                </a:solidFill>
                <a:latin typeface="Arial"/>
                <a:ea typeface="Arial"/>
                <a:cs typeface="Arial"/>
                <a:sym typeface="Arial"/>
              </a:rPr>
              <a:t>The player's guess is known as the "guessed word."</a:t>
            </a:r>
            <a:endParaRPr/>
          </a:p>
          <a:p>
            <a:pPr indent="-374225" lvl="2" marL="1122678" marR="0" rtl="0" algn="l">
              <a:lnSpc>
                <a:spcPct val="150019"/>
              </a:lnSpc>
              <a:spcBef>
                <a:spcPts val="0"/>
              </a:spcBef>
              <a:spcAft>
                <a:spcPts val="0"/>
              </a:spcAft>
              <a:buClr>
                <a:srgbClr val="000000"/>
              </a:buClr>
              <a:buSzPts val="2599"/>
              <a:buFont typeface="Arial"/>
              <a:buChar char="⚬"/>
            </a:pPr>
            <a:r>
              <a:rPr b="0" i="0" lang="en-US" sz="2599" u="none" cap="none" strike="noStrike">
                <a:solidFill>
                  <a:srgbClr val="000000"/>
                </a:solidFill>
                <a:latin typeface="Arial"/>
                <a:ea typeface="Arial"/>
                <a:cs typeface="Arial"/>
                <a:sym typeface="Arial"/>
              </a:rPr>
              <a:t>The term "guessed word list" refers to a list of the characters of the guessed word.</a:t>
            </a:r>
            <a:endParaRPr/>
          </a:p>
          <a:p>
            <a:pPr indent="-374225" lvl="2" marL="1122678" marR="0" rtl="0" algn="l">
              <a:lnSpc>
                <a:spcPct val="150019"/>
              </a:lnSpc>
              <a:spcBef>
                <a:spcPts val="0"/>
              </a:spcBef>
              <a:spcAft>
                <a:spcPts val="0"/>
              </a:spcAft>
              <a:buClr>
                <a:srgbClr val="000000"/>
              </a:buClr>
              <a:buSzPts val="2599"/>
              <a:buFont typeface="Arial"/>
              <a:buChar char="⚬"/>
            </a:pPr>
            <a:r>
              <a:rPr b="0" i="0" lang="en-US" sz="2599" u="none" cap="none" strike="noStrike">
                <a:solidFill>
                  <a:srgbClr val="000000"/>
                </a:solidFill>
                <a:latin typeface="Arial"/>
                <a:ea typeface="Arial"/>
                <a:cs typeface="Arial"/>
                <a:sym typeface="Arial"/>
              </a:rPr>
              <a:t>A list containing the state of each letter is called 'state list'.</a:t>
            </a:r>
            <a:endParaRPr/>
          </a:p>
          <a:p>
            <a:pPr indent="0" lvl="0" marL="0" marR="0" rtl="0" algn="l">
              <a:lnSpc>
                <a:spcPct val="109657"/>
              </a:lnSpc>
              <a:spcBef>
                <a:spcPts val="0"/>
              </a:spcBef>
              <a:spcAft>
                <a:spcPts val="0"/>
              </a:spcAft>
              <a:buNone/>
            </a:pPr>
            <a:r>
              <a:t/>
            </a:r>
            <a:endParaRPr b="0" i="0" sz="2599" u="none" cap="none" strike="noStrike">
              <a:solidFill>
                <a:srgbClr val="000000"/>
              </a:solidFill>
              <a:latin typeface="Arial"/>
              <a:ea typeface="Arial"/>
              <a:cs typeface="Arial"/>
              <a:sym typeface="Arial"/>
            </a:endParaRPr>
          </a:p>
        </p:txBody>
      </p:sp>
      <p:sp>
        <p:nvSpPr>
          <p:cNvPr id="129" name="Google Shape;129;p3"/>
          <p:cNvSpPr txBox="1"/>
          <p:nvPr/>
        </p:nvSpPr>
        <p:spPr>
          <a:xfrm>
            <a:off x="1933369" y="7065456"/>
            <a:ext cx="11895300" cy="1323900"/>
          </a:xfrm>
          <a:prstGeom prst="rect">
            <a:avLst/>
          </a:prstGeom>
          <a:noFill/>
          <a:ln>
            <a:noFill/>
          </a:ln>
        </p:spPr>
        <p:txBody>
          <a:bodyPr anchorCtr="0" anchor="t" bIns="0" lIns="0" spcFirstLastPara="1" rIns="0" wrap="square" tIns="0">
            <a:spAutoFit/>
          </a:bodyPr>
          <a:lstStyle/>
          <a:p>
            <a:pPr indent="-280668" lvl="1" marL="561339" marR="0" rtl="0" algn="l">
              <a:lnSpc>
                <a:spcPct val="150019"/>
              </a:lnSpc>
              <a:spcBef>
                <a:spcPts val="0"/>
              </a:spcBef>
              <a:spcAft>
                <a:spcPts val="0"/>
              </a:spcAft>
              <a:buClr>
                <a:srgbClr val="000000"/>
              </a:buClr>
              <a:buSzPts val="2599"/>
              <a:buFont typeface="Arial"/>
              <a:buChar char="•"/>
            </a:pPr>
            <a:r>
              <a:rPr b="0" i="0" lang="en-US" sz="2599" u="none" cap="none" strike="noStrike">
                <a:solidFill>
                  <a:srgbClr val="000000"/>
                </a:solidFill>
                <a:latin typeface="Arial"/>
                <a:ea typeface="Arial"/>
                <a:cs typeface="Arial"/>
                <a:sym typeface="Arial"/>
              </a:rPr>
              <a:t>From a list of all 5 letter English words, a word will be randomly selected as the secret word.</a:t>
            </a:r>
            <a:endParaRPr/>
          </a:p>
          <a:p>
            <a:pPr indent="0" lvl="0" marL="0" marR="0" rtl="0" algn="l">
              <a:lnSpc>
                <a:spcPct val="150000"/>
              </a:lnSpc>
              <a:spcBef>
                <a:spcPts val="0"/>
              </a:spcBef>
              <a:spcAft>
                <a:spcPts val="0"/>
              </a:spcAft>
              <a:buNone/>
            </a:pPr>
            <a:r>
              <a:rPr b="0" i="0" lang="en-US" sz="1900" u="none" cap="none" strike="noStrike">
                <a:solidFill>
                  <a:srgbClr val="000000"/>
                </a:solidFill>
                <a:latin typeface="Arial"/>
                <a:ea typeface="Arial"/>
                <a:cs typeface="Arial"/>
                <a:sym typeface="Arial"/>
              </a:rPr>
              <a:t>.</a:t>
            </a:r>
            <a:endParaRPr/>
          </a:p>
        </p:txBody>
      </p:sp>
      <p:sp>
        <p:nvSpPr>
          <p:cNvPr id="130" name="Google Shape;130;p3"/>
          <p:cNvSpPr txBox="1"/>
          <p:nvPr/>
        </p:nvSpPr>
        <p:spPr>
          <a:xfrm>
            <a:off x="1933369" y="8394700"/>
            <a:ext cx="12411900" cy="1000200"/>
          </a:xfrm>
          <a:prstGeom prst="rect">
            <a:avLst/>
          </a:prstGeom>
          <a:noFill/>
          <a:ln>
            <a:noFill/>
          </a:ln>
        </p:spPr>
        <p:txBody>
          <a:bodyPr anchorCtr="0" anchor="t" bIns="0" lIns="0" spcFirstLastPara="1" rIns="0" wrap="square" tIns="0">
            <a:spAutoFit/>
          </a:bodyPr>
          <a:lstStyle/>
          <a:p>
            <a:pPr indent="-280669" lvl="1" marL="561337" marR="0" rtl="0" algn="l">
              <a:lnSpc>
                <a:spcPct val="150019"/>
              </a:lnSpc>
              <a:spcBef>
                <a:spcPts val="0"/>
              </a:spcBef>
              <a:spcAft>
                <a:spcPts val="0"/>
              </a:spcAft>
              <a:buClr>
                <a:srgbClr val="000000"/>
              </a:buClr>
              <a:buSzPts val="2599"/>
              <a:buFont typeface="Arial"/>
              <a:buChar char="•"/>
            </a:pPr>
            <a:r>
              <a:rPr b="0" i="0" lang="en-US" sz="2599" u="none" cap="none" strike="noStrike">
                <a:solidFill>
                  <a:srgbClr val="000000"/>
                </a:solidFill>
                <a:latin typeface="Arial"/>
                <a:ea typeface="Arial"/>
                <a:cs typeface="Arial"/>
                <a:sym typeface="Arial"/>
              </a:rPr>
              <a:t>The game's user interface will provide the guess word.</a:t>
            </a:r>
            <a:endParaRPr/>
          </a:p>
          <a:p>
            <a:pPr indent="0" lvl="0" marL="0" marR="0" rtl="0" algn="l">
              <a:lnSpc>
                <a:spcPct val="109657"/>
              </a:lnSpc>
              <a:spcBef>
                <a:spcPts val="0"/>
              </a:spcBef>
              <a:spcAft>
                <a:spcPts val="0"/>
              </a:spcAft>
              <a:buNone/>
            </a:pPr>
            <a:r>
              <a:t/>
            </a:r>
            <a:endParaRPr b="0" i="0" sz="2599" u="none" cap="none" strike="noStrike">
              <a:solidFill>
                <a:srgbClr val="000000"/>
              </a:solidFill>
              <a:latin typeface="Arial"/>
              <a:ea typeface="Arial"/>
              <a:cs typeface="Arial"/>
              <a:sym typeface="Arial"/>
            </a:endParaRPr>
          </a:p>
        </p:txBody>
      </p:sp>
      <p:pic>
        <p:nvPicPr>
          <p:cNvPr id="131" name="Google Shape;131;p3"/>
          <p:cNvPicPr preferRelativeResize="0"/>
          <p:nvPr/>
        </p:nvPicPr>
        <p:blipFill rotWithShape="1">
          <a:blip r:embed="rId3">
            <a:alphaModFix/>
          </a:blip>
          <a:srcRect b="0" l="0" r="0" t="0"/>
          <a:stretch/>
        </p:blipFill>
        <p:spPr>
          <a:xfrm>
            <a:off x="-1966484" y="-1940300"/>
            <a:ext cx="4731812" cy="4731812"/>
          </a:xfrm>
          <a:prstGeom prst="rect">
            <a:avLst/>
          </a:prstGeom>
          <a:noFill/>
          <a:ln>
            <a:noFill/>
          </a:ln>
        </p:spPr>
      </p:pic>
      <p:sp>
        <p:nvSpPr>
          <p:cNvPr id="132" name="Google Shape;132;p3"/>
          <p:cNvSpPr txBox="1"/>
          <p:nvPr/>
        </p:nvSpPr>
        <p:spPr>
          <a:xfrm>
            <a:off x="1716541" y="2646700"/>
            <a:ext cx="5108967" cy="719409"/>
          </a:xfrm>
          <a:prstGeom prst="rect">
            <a:avLst/>
          </a:prstGeom>
          <a:noFill/>
          <a:ln>
            <a:noFill/>
          </a:ln>
        </p:spPr>
        <p:txBody>
          <a:bodyPr anchorCtr="0" anchor="t" bIns="0" lIns="0" spcFirstLastPara="1" rIns="0" wrap="square" tIns="0">
            <a:spAutoFit/>
          </a:bodyPr>
          <a:lstStyle/>
          <a:p>
            <a:pPr indent="0" lvl="0" marL="0" marR="0" rtl="0" algn="l">
              <a:lnSpc>
                <a:spcPct val="130004"/>
              </a:lnSpc>
              <a:spcBef>
                <a:spcPts val="0"/>
              </a:spcBef>
              <a:spcAft>
                <a:spcPts val="0"/>
              </a:spcAft>
              <a:buNone/>
            </a:pPr>
            <a:r>
              <a:rPr b="0" i="0" lang="en-US" sz="4436" u="none" cap="none" strike="noStrike">
                <a:solidFill>
                  <a:srgbClr val="000000"/>
                </a:solidFill>
                <a:latin typeface="League Spartan"/>
                <a:ea typeface="League Spartan"/>
                <a:cs typeface="League Spartan"/>
                <a:sym typeface="League Spartan"/>
              </a:rPr>
              <a:t>GAME LOGIC</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3989E"/>
        </a:solidFill>
      </p:bgPr>
    </p:bg>
    <p:spTree>
      <p:nvGrpSpPr>
        <p:cNvPr id="136" name="Shape 136"/>
        <p:cNvGrpSpPr/>
        <p:nvPr/>
      </p:nvGrpSpPr>
      <p:grpSpPr>
        <a:xfrm>
          <a:off x="0" y="0"/>
          <a:ext cx="0" cy="0"/>
          <a:chOff x="0" y="0"/>
          <a:chExt cx="0" cy="0"/>
        </a:xfrm>
      </p:grpSpPr>
      <p:sp>
        <p:nvSpPr>
          <p:cNvPr id="137" name="Google Shape;137;p4"/>
          <p:cNvSpPr/>
          <p:nvPr/>
        </p:nvSpPr>
        <p:spPr>
          <a:xfrm>
            <a:off x="399422" y="413311"/>
            <a:ext cx="17489156" cy="9460379"/>
          </a:xfrm>
          <a:custGeom>
            <a:rect b="b" l="l" r="r" t="t"/>
            <a:pathLst>
              <a:path extrusionOk="0" h="3635428" w="6720720">
                <a:moveTo>
                  <a:pt x="6596260" y="3635428"/>
                </a:moveTo>
                <a:lnTo>
                  <a:pt x="124460" y="3635428"/>
                </a:lnTo>
                <a:cubicBezTo>
                  <a:pt x="55880" y="3635428"/>
                  <a:pt x="0" y="3579547"/>
                  <a:pt x="0" y="3510967"/>
                </a:cubicBezTo>
                <a:lnTo>
                  <a:pt x="0" y="124460"/>
                </a:lnTo>
                <a:cubicBezTo>
                  <a:pt x="0" y="55880"/>
                  <a:pt x="55880" y="0"/>
                  <a:pt x="124460" y="0"/>
                </a:cubicBezTo>
                <a:lnTo>
                  <a:pt x="6596260" y="0"/>
                </a:lnTo>
                <a:cubicBezTo>
                  <a:pt x="6664840" y="0"/>
                  <a:pt x="6720720" y="55880"/>
                  <a:pt x="6720720" y="124460"/>
                </a:cubicBezTo>
                <a:lnTo>
                  <a:pt x="6720720" y="3510968"/>
                </a:lnTo>
                <a:cubicBezTo>
                  <a:pt x="6720720" y="3579548"/>
                  <a:pt x="6664840" y="3635428"/>
                  <a:pt x="6596260" y="3635428"/>
                </a:cubicBezTo>
                <a:close/>
              </a:path>
            </a:pathLst>
          </a:custGeom>
          <a:solidFill>
            <a:srgbClr val="F0E7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8" name="Google Shape;138;p4"/>
          <p:cNvPicPr preferRelativeResize="0"/>
          <p:nvPr/>
        </p:nvPicPr>
        <p:blipFill rotWithShape="1">
          <a:blip r:embed="rId3">
            <a:alphaModFix/>
          </a:blip>
          <a:srcRect b="0" l="0" r="0" t="0"/>
          <a:stretch/>
        </p:blipFill>
        <p:spPr>
          <a:xfrm>
            <a:off x="15522672" y="7507784"/>
            <a:ext cx="4731812" cy="4731812"/>
          </a:xfrm>
          <a:prstGeom prst="rect">
            <a:avLst/>
          </a:prstGeom>
          <a:noFill/>
          <a:ln>
            <a:noFill/>
          </a:ln>
        </p:spPr>
      </p:pic>
      <p:grpSp>
        <p:nvGrpSpPr>
          <p:cNvPr id="139" name="Google Shape;139;p4"/>
          <p:cNvGrpSpPr/>
          <p:nvPr/>
        </p:nvGrpSpPr>
        <p:grpSpPr>
          <a:xfrm>
            <a:off x="1324637" y="3378458"/>
            <a:ext cx="783809" cy="787322"/>
            <a:chOff x="5365" y="0"/>
            <a:chExt cx="874314" cy="878233"/>
          </a:xfrm>
        </p:grpSpPr>
        <p:sp>
          <p:nvSpPr>
            <p:cNvPr id="140" name="Google Shape;140;p4"/>
            <p:cNvSpPr/>
            <p:nvPr/>
          </p:nvSpPr>
          <p:spPr>
            <a:xfrm>
              <a:off x="5365" y="0"/>
              <a:ext cx="874314" cy="878233"/>
            </a:xfrm>
            <a:custGeom>
              <a:rect b="b" l="l" r="r" t="t"/>
              <a:pathLst>
                <a:path extrusionOk="0" h="878233" w="874314">
                  <a:moveTo>
                    <a:pt x="437156" y="0"/>
                  </a:moveTo>
                  <a:cubicBezTo>
                    <a:pt x="678907" y="1081"/>
                    <a:pt x="874313" y="197363"/>
                    <a:pt x="874313" y="439116"/>
                  </a:cubicBezTo>
                  <a:cubicBezTo>
                    <a:pt x="874313" y="680869"/>
                    <a:pt x="678907" y="877151"/>
                    <a:pt x="437156" y="878233"/>
                  </a:cubicBezTo>
                  <a:cubicBezTo>
                    <a:pt x="195406" y="877151"/>
                    <a:pt x="0" y="680869"/>
                    <a:pt x="0" y="439116"/>
                  </a:cubicBezTo>
                  <a:cubicBezTo>
                    <a:pt x="0" y="197363"/>
                    <a:pt x="195406" y="1081"/>
                    <a:pt x="437156" y="0"/>
                  </a:cubicBezTo>
                  <a:close/>
                </a:path>
              </a:pathLst>
            </a:custGeom>
            <a:solidFill>
              <a:srgbClr val="FFD5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txBox="1"/>
            <p:nvPr/>
          </p:nvSpPr>
          <p:spPr>
            <a:xfrm>
              <a:off x="76200" y="9525"/>
              <a:ext cx="660400" cy="727075"/>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rPr b="0" i="0" lang="en-US" sz="3000" u="none" cap="none" strike="noStrike">
                  <a:solidFill>
                    <a:srgbClr val="000000"/>
                  </a:solidFill>
                  <a:latin typeface="Arial"/>
                  <a:ea typeface="Arial"/>
                  <a:cs typeface="Arial"/>
                  <a:sym typeface="Arial"/>
                </a:rPr>
                <a:t>4</a:t>
              </a:r>
              <a:endParaRPr/>
            </a:p>
          </p:txBody>
        </p:sp>
      </p:grpSp>
      <p:sp>
        <p:nvSpPr>
          <p:cNvPr id="142" name="Google Shape;142;p4"/>
          <p:cNvSpPr txBox="1"/>
          <p:nvPr/>
        </p:nvSpPr>
        <p:spPr>
          <a:xfrm>
            <a:off x="2113255" y="3500420"/>
            <a:ext cx="10436103" cy="4724400"/>
          </a:xfrm>
          <a:prstGeom prst="rect">
            <a:avLst/>
          </a:prstGeom>
          <a:noFill/>
          <a:ln>
            <a:noFill/>
          </a:ln>
        </p:spPr>
        <p:txBody>
          <a:bodyPr anchorCtr="0" anchor="t" bIns="0" lIns="0" spcFirstLastPara="1" rIns="0" wrap="square" tIns="0">
            <a:spAutoFit/>
          </a:bodyPr>
          <a:lstStyle/>
          <a:p>
            <a:pPr indent="-280668" lvl="1" marL="561339" marR="0" rtl="0" algn="l">
              <a:lnSpc>
                <a:spcPct val="150019"/>
              </a:lnSpc>
              <a:spcBef>
                <a:spcPts val="0"/>
              </a:spcBef>
              <a:spcAft>
                <a:spcPts val="0"/>
              </a:spcAft>
              <a:buClr>
                <a:srgbClr val="000000"/>
              </a:buClr>
              <a:buSzPts val="2599"/>
              <a:buFont typeface="Arial"/>
              <a:buChar char="•"/>
            </a:pPr>
            <a:r>
              <a:rPr b="0" i="0" lang="en-US" sz="2599" u="none" cap="none" strike="noStrike">
                <a:solidFill>
                  <a:srgbClr val="000000"/>
                </a:solidFill>
                <a:latin typeface="Arial"/>
                <a:ea typeface="Arial"/>
                <a:cs typeface="Arial"/>
                <a:sym typeface="Arial"/>
              </a:rPr>
              <a:t>If a letter from the guessed word:</a:t>
            </a:r>
            <a:endParaRPr/>
          </a:p>
          <a:p>
            <a:pPr indent="-374225" lvl="2" marL="1122678" marR="0" rtl="0" algn="l">
              <a:lnSpc>
                <a:spcPct val="150019"/>
              </a:lnSpc>
              <a:spcBef>
                <a:spcPts val="0"/>
              </a:spcBef>
              <a:spcAft>
                <a:spcPts val="0"/>
              </a:spcAft>
              <a:buClr>
                <a:srgbClr val="000000"/>
              </a:buClr>
              <a:buSzPts val="2599"/>
              <a:buFont typeface="Arial"/>
              <a:buChar char="⚬"/>
            </a:pPr>
            <a:r>
              <a:rPr b="0" i="0" lang="en-US" sz="2599" u="none" cap="none" strike="noStrike">
                <a:solidFill>
                  <a:srgbClr val="000000"/>
                </a:solidFill>
                <a:latin typeface="Arial"/>
                <a:ea typeface="Arial"/>
                <a:cs typeface="Arial"/>
                <a:sym typeface="Arial"/>
              </a:rPr>
              <a:t>is in the secret word and in the correct position, Then that position in the state list will receive a state of 2 (letter will be highlighted as green).</a:t>
            </a:r>
            <a:endParaRPr/>
          </a:p>
          <a:p>
            <a:pPr indent="-374225" lvl="2" marL="1122678" marR="0" rtl="0" algn="l">
              <a:lnSpc>
                <a:spcPct val="150019"/>
              </a:lnSpc>
              <a:spcBef>
                <a:spcPts val="0"/>
              </a:spcBef>
              <a:spcAft>
                <a:spcPts val="0"/>
              </a:spcAft>
              <a:buClr>
                <a:srgbClr val="000000"/>
              </a:buClr>
              <a:buSzPts val="2599"/>
              <a:buFont typeface="Arial"/>
              <a:buChar char="⚬"/>
            </a:pPr>
            <a:r>
              <a:rPr b="0" i="0" lang="en-US" sz="2599" u="none" cap="none" strike="noStrike">
                <a:solidFill>
                  <a:srgbClr val="000000"/>
                </a:solidFill>
                <a:latin typeface="Arial"/>
                <a:ea typeface="Arial"/>
                <a:cs typeface="Arial"/>
                <a:sym typeface="Arial"/>
              </a:rPr>
              <a:t>is in the word but in the incorrect position then that position in the state list will receive a state of 1 (letter will be indicated as yellow).</a:t>
            </a:r>
            <a:endParaRPr/>
          </a:p>
          <a:p>
            <a:pPr indent="-374225" lvl="2" marL="1122678" marR="0" rtl="0" algn="l">
              <a:lnSpc>
                <a:spcPct val="150019"/>
              </a:lnSpc>
              <a:spcBef>
                <a:spcPts val="0"/>
              </a:spcBef>
              <a:spcAft>
                <a:spcPts val="0"/>
              </a:spcAft>
              <a:buClr>
                <a:srgbClr val="000000"/>
              </a:buClr>
              <a:buSzPts val="2599"/>
              <a:buFont typeface="Arial"/>
              <a:buChar char="⚬"/>
            </a:pPr>
            <a:r>
              <a:rPr b="0" i="0" lang="en-US" sz="2599" u="none" cap="none" strike="noStrike">
                <a:solidFill>
                  <a:srgbClr val="000000"/>
                </a:solidFill>
                <a:latin typeface="Arial"/>
                <a:ea typeface="Arial"/>
                <a:cs typeface="Arial"/>
                <a:sym typeface="Arial"/>
              </a:rPr>
              <a:t>is not in the word , then that position in the state list will receive a state of 0 (letter will be indicated as grey).</a:t>
            </a:r>
            <a:endParaRPr/>
          </a:p>
          <a:p>
            <a:pPr indent="0" lvl="0" marL="0" marR="0" rtl="0" algn="l">
              <a:lnSpc>
                <a:spcPct val="109657"/>
              </a:lnSpc>
              <a:spcBef>
                <a:spcPts val="0"/>
              </a:spcBef>
              <a:spcAft>
                <a:spcPts val="0"/>
              </a:spcAft>
              <a:buNone/>
            </a:pPr>
            <a:r>
              <a:t/>
            </a:r>
            <a:endParaRPr b="0" i="0" sz="2599" u="none" cap="none" strike="noStrike">
              <a:solidFill>
                <a:srgbClr val="000000"/>
              </a:solidFill>
              <a:latin typeface="Arial"/>
              <a:ea typeface="Arial"/>
              <a:cs typeface="Arial"/>
              <a:sym typeface="Arial"/>
            </a:endParaRPr>
          </a:p>
        </p:txBody>
      </p:sp>
      <p:pic>
        <p:nvPicPr>
          <p:cNvPr id="143" name="Google Shape;143;p4"/>
          <p:cNvPicPr preferRelativeResize="0"/>
          <p:nvPr/>
        </p:nvPicPr>
        <p:blipFill rotWithShape="1">
          <a:blip r:embed="rId3">
            <a:alphaModFix/>
          </a:blip>
          <a:srcRect b="0" l="0" r="0" t="0"/>
          <a:stretch/>
        </p:blipFill>
        <p:spPr>
          <a:xfrm>
            <a:off x="-1966484" y="-1940300"/>
            <a:ext cx="4731812" cy="4731812"/>
          </a:xfrm>
          <a:prstGeom prst="rect">
            <a:avLst/>
          </a:prstGeom>
          <a:noFill/>
          <a:ln>
            <a:noFill/>
          </a:ln>
        </p:spPr>
      </p:pic>
      <p:pic>
        <p:nvPicPr>
          <p:cNvPr id="144" name="Google Shape;144;p4"/>
          <p:cNvPicPr preferRelativeResize="0"/>
          <p:nvPr/>
        </p:nvPicPr>
        <p:blipFill rotWithShape="1">
          <a:blip r:embed="rId4">
            <a:alphaModFix/>
          </a:blip>
          <a:srcRect b="0" l="0" r="16792" t="0"/>
          <a:stretch/>
        </p:blipFill>
        <p:spPr>
          <a:xfrm>
            <a:off x="12845472" y="3244280"/>
            <a:ext cx="4732245" cy="4726905"/>
          </a:xfrm>
          <a:prstGeom prst="rect">
            <a:avLst/>
          </a:prstGeom>
          <a:noFill/>
          <a:ln>
            <a:noFill/>
          </a:ln>
        </p:spPr>
      </p:pic>
      <p:sp>
        <p:nvSpPr>
          <p:cNvPr id="145" name="Google Shape;145;p4"/>
          <p:cNvSpPr txBox="1"/>
          <p:nvPr/>
        </p:nvSpPr>
        <p:spPr>
          <a:xfrm>
            <a:off x="3822359" y="896268"/>
            <a:ext cx="11389236" cy="88468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5805" u="none" cap="none" strike="noStrike">
                <a:solidFill>
                  <a:srgbClr val="2A179D"/>
                </a:solidFill>
                <a:latin typeface="Arial"/>
                <a:ea typeface="Arial"/>
                <a:cs typeface="Arial"/>
                <a:sym typeface="Arial"/>
              </a:rPr>
              <a:t>IMPLEMENTATION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3989E"/>
        </a:solidFill>
      </p:bgPr>
    </p:bg>
    <p:spTree>
      <p:nvGrpSpPr>
        <p:cNvPr id="149" name="Shape 149"/>
        <p:cNvGrpSpPr/>
        <p:nvPr/>
      </p:nvGrpSpPr>
      <p:grpSpPr>
        <a:xfrm>
          <a:off x="0" y="0"/>
          <a:ext cx="0" cy="0"/>
          <a:chOff x="0" y="0"/>
          <a:chExt cx="0" cy="0"/>
        </a:xfrm>
      </p:grpSpPr>
      <p:sp>
        <p:nvSpPr>
          <p:cNvPr id="150" name="Google Shape;150;p5"/>
          <p:cNvSpPr/>
          <p:nvPr/>
        </p:nvSpPr>
        <p:spPr>
          <a:xfrm>
            <a:off x="399422" y="425606"/>
            <a:ext cx="17489156" cy="9460379"/>
          </a:xfrm>
          <a:custGeom>
            <a:rect b="b" l="l" r="r" t="t"/>
            <a:pathLst>
              <a:path extrusionOk="0" h="3635428" w="6720720">
                <a:moveTo>
                  <a:pt x="6596260" y="3635428"/>
                </a:moveTo>
                <a:lnTo>
                  <a:pt x="124460" y="3635428"/>
                </a:lnTo>
                <a:cubicBezTo>
                  <a:pt x="55880" y="3635428"/>
                  <a:pt x="0" y="3579547"/>
                  <a:pt x="0" y="3510967"/>
                </a:cubicBezTo>
                <a:lnTo>
                  <a:pt x="0" y="124460"/>
                </a:lnTo>
                <a:cubicBezTo>
                  <a:pt x="0" y="55880"/>
                  <a:pt x="55880" y="0"/>
                  <a:pt x="124460" y="0"/>
                </a:cubicBezTo>
                <a:lnTo>
                  <a:pt x="6596260" y="0"/>
                </a:lnTo>
                <a:cubicBezTo>
                  <a:pt x="6664840" y="0"/>
                  <a:pt x="6720720" y="55880"/>
                  <a:pt x="6720720" y="124460"/>
                </a:cubicBezTo>
                <a:lnTo>
                  <a:pt x="6720720" y="3510968"/>
                </a:lnTo>
                <a:cubicBezTo>
                  <a:pt x="6720720" y="3579548"/>
                  <a:pt x="6664840" y="3635428"/>
                  <a:pt x="6596260" y="3635428"/>
                </a:cubicBezTo>
                <a:close/>
              </a:path>
            </a:pathLst>
          </a:custGeom>
          <a:solidFill>
            <a:srgbClr val="F0E7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1" name="Google Shape;151;p5"/>
          <p:cNvPicPr preferRelativeResize="0"/>
          <p:nvPr/>
        </p:nvPicPr>
        <p:blipFill rotWithShape="1">
          <a:blip r:embed="rId3">
            <a:alphaModFix/>
          </a:blip>
          <a:srcRect b="0" l="0" r="0" t="0"/>
          <a:stretch/>
        </p:blipFill>
        <p:spPr>
          <a:xfrm>
            <a:off x="15522672" y="7507784"/>
            <a:ext cx="4731812" cy="4731812"/>
          </a:xfrm>
          <a:prstGeom prst="rect">
            <a:avLst/>
          </a:prstGeom>
          <a:noFill/>
          <a:ln>
            <a:noFill/>
          </a:ln>
        </p:spPr>
      </p:pic>
      <p:grpSp>
        <p:nvGrpSpPr>
          <p:cNvPr id="152" name="Google Shape;152;p5"/>
          <p:cNvGrpSpPr/>
          <p:nvPr/>
        </p:nvGrpSpPr>
        <p:grpSpPr>
          <a:xfrm>
            <a:off x="2770138" y="3378458"/>
            <a:ext cx="783809" cy="787322"/>
            <a:chOff x="5365" y="0"/>
            <a:chExt cx="874314" cy="878233"/>
          </a:xfrm>
        </p:grpSpPr>
        <p:sp>
          <p:nvSpPr>
            <p:cNvPr id="153" name="Google Shape;153;p5"/>
            <p:cNvSpPr/>
            <p:nvPr/>
          </p:nvSpPr>
          <p:spPr>
            <a:xfrm>
              <a:off x="5365" y="0"/>
              <a:ext cx="874314" cy="878233"/>
            </a:xfrm>
            <a:custGeom>
              <a:rect b="b" l="l" r="r" t="t"/>
              <a:pathLst>
                <a:path extrusionOk="0" h="878233" w="874314">
                  <a:moveTo>
                    <a:pt x="437156" y="0"/>
                  </a:moveTo>
                  <a:cubicBezTo>
                    <a:pt x="678907" y="1081"/>
                    <a:pt x="874313" y="197363"/>
                    <a:pt x="874313" y="439116"/>
                  </a:cubicBezTo>
                  <a:cubicBezTo>
                    <a:pt x="874313" y="680869"/>
                    <a:pt x="678907" y="877151"/>
                    <a:pt x="437156" y="878233"/>
                  </a:cubicBezTo>
                  <a:cubicBezTo>
                    <a:pt x="195406" y="877151"/>
                    <a:pt x="0" y="680869"/>
                    <a:pt x="0" y="439116"/>
                  </a:cubicBezTo>
                  <a:cubicBezTo>
                    <a:pt x="0" y="197363"/>
                    <a:pt x="195406" y="1081"/>
                    <a:pt x="437156" y="0"/>
                  </a:cubicBezTo>
                  <a:close/>
                </a:path>
              </a:pathLst>
            </a:custGeom>
            <a:solidFill>
              <a:srgbClr val="FFD5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5"/>
            <p:cNvSpPr txBox="1"/>
            <p:nvPr/>
          </p:nvSpPr>
          <p:spPr>
            <a:xfrm>
              <a:off x="76200" y="9525"/>
              <a:ext cx="660400" cy="727075"/>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rPr b="0" i="0" lang="en-US" sz="3000" u="none" cap="none" strike="noStrike">
                  <a:solidFill>
                    <a:srgbClr val="000000"/>
                  </a:solidFill>
                  <a:latin typeface="Arial"/>
                  <a:ea typeface="Arial"/>
                  <a:cs typeface="Arial"/>
                  <a:sym typeface="Arial"/>
                </a:rPr>
                <a:t>5</a:t>
              </a:r>
              <a:endParaRPr/>
            </a:p>
          </p:txBody>
        </p:sp>
      </p:grpSp>
      <p:sp>
        <p:nvSpPr>
          <p:cNvPr id="155" name="Google Shape;155;p5"/>
          <p:cNvSpPr txBox="1"/>
          <p:nvPr/>
        </p:nvSpPr>
        <p:spPr>
          <a:xfrm>
            <a:off x="3925948" y="3302258"/>
            <a:ext cx="10436103" cy="4724400"/>
          </a:xfrm>
          <a:prstGeom prst="rect">
            <a:avLst/>
          </a:prstGeom>
          <a:noFill/>
          <a:ln>
            <a:noFill/>
          </a:ln>
        </p:spPr>
        <p:txBody>
          <a:bodyPr anchorCtr="0" anchor="t" bIns="0" lIns="0" spcFirstLastPara="1" rIns="0" wrap="square" tIns="0">
            <a:spAutoFit/>
          </a:bodyPr>
          <a:lstStyle/>
          <a:p>
            <a:pPr indent="0" lvl="0" marL="0" marR="0" rtl="0" algn="l">
              <a:lnSpc>
                <a:spcPct val="150019"/>
              </a:lnSpc>
              <a:spcBef>
                <a:spcPts val="0"/>
              </a:spcBef>
              <a:spcAft>
                <a:spcPts val="0"/>
              </a:spcAft>
              <a:buNone/>
            </a:pPr>
            <a:r>
              <a:rPr b="0" i="0" lang="en-US" sz="2599" u="none" cap="none" strike="noStrike">
                <a:solidFill>
                  <a:srgbClr val="000000"/>
                </a:solidFill>
                <a:latin typeface="Arial"/>
                <a:ea typeface="Arial"/>
                <a:cs typeface="Arial"/>
                <a:sym typeface="Arial"/>
              </a:rPr>
              <a:t>PYGAME:</a:t>
            </a:r>
            <a:endParaRPr/>
          </a:p>
          <a:p>
            <a:pPr indent="0" lvl="0" marL="0" marR="0" rtl="0" algn="l">
              <a:lnSpc>
                <a:spcPct val="150019"/>
              </a:lnSpc>
              <a:spcBef>
                <a:spcPts val="0"/>
              </a:spcBef>
              <a:spcAft>
                <a:spcPts val="0"/>
              </a:spcAft>
              <a:buNone/>
            </a:pPr>
            <a:r>
              <a:rPr b="0" i="0" lang="en-US" sz="2599" u="none" cap="none" strike="noStrike">
                <a:solidFill>
                  <a:srgbClr val="000000"/>
                </a:solidFill>
                <a:latin typeface="Arial"/>
                <a:ea typeface="Arial"/>
                <a:cs typeface="Arial"/>
                <a:sym typeface="Arial"/>
              </a:rPr>
              <a:t>It is a module which is used to create video games. It consists of computer graphics and sound libraries.</a:t>
            </a:r>
            <a:endParaRPr/>
          </a:p>
          <a:p>
            <a:pPr indent="0" lvl="0" marL="0" marR="0" rtl="0" algn="l">
              <a:lnSpc>
                <a:spcPct val="150019"/>
              </a:lnSpc>
              <a:spcBef>
                <a:spcPts val="0"/>
              </a:spcBef>
              <a:spcAft>
                <a:spcPts val="0"/>
              </a:spcAft>
              <a:buNone/>
            </a:pPr>
            <a:r>
              <a:t/>
            </a:r>
            <a:endParaRPr b="0" i="0" sz="2599" u="none" cap="none" strike="noStrike">
              <a:solidFill>
                <a:srgbClr val="000000"/>
              </a:solidFill>
              <a:latin typeface="Arial"/>
              <a:ea typeface="Arial"/>
              <a:cs typeface="Arial"/>
              <a:sym typeface="Arial"/>
            </a:endParaRPr>
          </a:p>
          <a:p>
            <a:pPr indent="0" lvl="0" marL="0" marR="0" rtl="0" algn="l">
              <a:lnSpc>
                <a:spcPct val="150019"/>
              </a:lnSpc>
              <a:spcBef>
                <a:spcPts val="0"/>
              </a:spcBef>
              <a:spcAft>
                <a:spcPts val="0"/>
              </a:spcAft>
              <a:buNone/>
            </a:pPr>
            <a:r>
              <a:rPr b="0" i="0" lang="en-US" sz="2599" u="none" cap="none" strike="noStrike">
                <a:solidFill>
                  <a:srgbClr val="000000"/>
                </a:solidFill>
                <a:latin typeface="Arial"/>
                <a:ea typeface="Arial"/>
                <a:cs typeface="Arial"/>
                <a:sym typeface="Arial"/>
              </a:rPr>
              <a:t>COLORAMA:</a:t>
            </a:r>
            <a:endParaRPr/>
          </a:p>
          <a:p>
            <a:pPr indent="0" lvl="0" marL="0" marR="0" rtl="0" algn="l">
              <a:lnSpc>
                <a:spcPct val="150019"/>
              </a:lnSpc>
              <a:spcBef>
                <a:spcPts val="0"/>
              </a:spcBef>
              <a:spcAft>
                <a:spcPts val="0"/>
              </a:spcAft>
              <a:buNone/>
            </a:pPr>
            <a:r>
              <a:rPr b="0" i="0" lang="en-US" sz="2599" u="none" cap="none" strike="noStrike">
                <a:solidFill>
                  <a:srgbClr val="000000"/>
                </a:solidFill>
                <a:latin typeface="Arial"/>
                <a:ea typeface="Arial"/>
                <a:cs typeface="Arial"/>
                <a:sym typeface="Arial"/>
              </a:rPr>
              <a:t>The colorama is one of the built in modules to display the text in different colours. The background or the foreground colours of the text and the style of the text can be changed by the module.</a:t>
            </a:r>
            <a:endParaRPr/>
          </a:p>
          <a:p>
            <a:pPr indent="0" lvl="0" marL="0" marR="0" rtl="0" algn="l">
              <a:lnSpc>
                <a:spcPct val="150019"/>
              </a:lnSpc>
              <a:spcBef>
                <a:spcPts val="0"/>
              </a:spcBef>
              <a:spcAft>
                <a:spcPts val="0"/>
              </a:spcAft>
              <a:buNone/>
            </a:pPr>
            <a:r>
              <a:t/>
            </a:r>
            <a:endParaRPr b="0" i="0" sz="2599" u="none" cap="none" strike="noStrike">
              <a:solidFill>
                <a:srgbClr val="000000"/>
              </a:solidFill>
              <a:latin typeface="Arial"/>
              <a:ea typeface="Arial"/>
              <a:cs typeface="Arial"/>
              <a:sym typeface="Arial"/>
            </a:endParaRPr>
          </a:p>
          <a:p>
            <a:pPr indent="0" lvl="0" marL="0" marR="0" rtl="0" algn="l">
              <a:lnSpc>
                <a:spcPct val="109657"/>
              </a:lnSpc>
              <a:spcBef>
                <a:spcPts val="0"/>
              </a:spcBef>
              <a:spcAft>
                <a:spcPts val="0"/>
              </a:spcAft>
              <a:buNone/>
            </a:pPr>
            <a:r>
              <a:t/>
            </a:r>
            <a:endParaRPr b="0" i="0" sz="2599" u="none" cap="none" strike="noStrike">
              <a:solidFill>
                <a:srgbClr val="000000"/>
              </a:solidFill>
              <a:latin typeface="Arial"/>
              <a:ea typeface="Arial"/>
              <a:cs typeface="Arial"/>
              <a:sym typeface="Arial"/>
            </a:endParaRPr>
          </a:p>
        </p:txBody>
      </p:sp>
      <p:pic>
        <p:nvPicPr>
          <p:cNvPr id="156" name="Google Shape;156;p5"/>
          <p:cNvPicPr preferRelativeResize="0"/>
          <p:nvPr/>
        </p:nvPicPr>
        <p:blipFill rotWithShape="1">
          <a:blip r:embed="rId3">
            <a:alphaModFix/>
          </a:blip>
          <a:srcRect b="0" l="0" r="0" t="0"/>
          <a:stretch/>
        </p:blipFill>
        <p:spPr>
          <a:xfrm>
            <a:off x="-1966484" y="-1940300"/>
            <a:ext cx="4731812" cy="4731812"/>
          </a:xfrm>
          <a:prstGeom prst="rect">
            <a:avLst/>
          </a:prstGeom>
          <a:noFill/>
          <a:ln>
            <a:noFill/>
          </a:ln>
        </p:spPr>
      </p:pic>
      <p:sp>
        <p:nvSpPr>
          <p:cNvPr id="157" name="Google Shape;157;p5"/>
          <p:cNvSpPr txBox="1"/>
          <p:nvPr/>
        </p:nvSpPr>
        <p:spPr>
          <a:xfrm>
            <a:off x="3822359" y="896268"/>
            <a:ext cx="11389236" cy="88468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5805" u="none" cap="none" strike="noStrike">
                <a:solidFill>
                  <a:srgbClr val="2A179D"/>
                </a:solidFill>
                <a:latin typeface="Arial"/>
                <a:ea typeface="Arial"/>
                <a:cs typeface="Arial"/>
                <a:sym typeface="Arial"/>
              </a:rPr>
              <a:t>IMPLEMENTATION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6"/>
          <p:cNvPicPr preferRelativeResize="0"/>
          <p:nvPr/>
        </p:nvPicPr>
        <p:blipFill rotWithShape="1">
          <a:blip r:embed="rId3">
            <a:alphaModFix/>
          </a:blip>
          <a:srcRect b="0" l="0" r="0" t="0"/>
          <a:stretch/>
        </p:blipFill>
        <p:spPr>
          <a:xfrm rot="-5400000">
            <a:off x="3998069" y="-4002931"/>
            <a:ext cx="10280765" cy="18299097"/>
          </a:xfrm>
          <a:prstGeom prst="rect">
            <a:avLst/>
          </a:prstGeom>
          <a:noFill/>
          <a:ln>
            <a:noFill/>
          </a:ln>
        </p:spPr>
      </p:pic>
      <p:sp>
        <p:nvSpPr>
          <p:cNvPr id="163" name="Google Shape;163;p6"/>
          <p:cNvSpPr/>
          <p:nvPr/>
        </p:nvSpPr>
        <p:spPr>
          <a:xfrm>
            <a:off x="3306657" y="1833830"/>
            <a:ext cx="11663589" cy="6619339"/>
          </a:xfrm>
          <a:custGeom>
            <a:rect b="b" l="l" r="r" t="t"/>
            <a:pathLst>
              <a:path extrusionOk="0" h="2543675" w="4482076">
                <a:moveTo>
                  <a:pt x="4357616" y="2543675"/>
                </a:moveTo>
                <a:lnTo>
                  <a:pt x="124460" y="2543675"/>
                </a:lnTo>
                <a:cubicBezTo>
                  <a:pt x="55880" y="2543675"/>
                  <a:pt x="0" y="2487795"/>
                  <a:pt x="0" y="2419215"/>
                </a:cubicBezTo>
                <a:lnTo>
                  <a:pt x="0" y="124460"/>
                </a:lnTo>
                <a:cubicBezTo>
                  <a:pt x="0" y="55880"/>
                  <a:pt x="55880" y="0"/>
                  <a:pt x="124460" y="0"/>
                </a:cubicBezTo>
                <a:lnTo>
                  <a:pt x="4357616" y="0"/>
                </a:lnTo>
                <a:cubicBezTo>
                  <a:pt x="4426196" y="0"/>
                  <a:pt x="4482076" y="55880"/>
                  <a:pt x="4482076" y="124460"/>
                </a:cubicBezTo>
                <a:lnTo>
                  <a:pt x="4482076" y="2419215"/>
                </a:lnTo>
                <a:cubicBezTo>
                  <a:pt x="4482076" y="2487795"/>
                  <a:pt x="4426196" y="2543675"/>
                  <a:pt x="4357616" y="2543675"/>
                </a:cubicBezTo>
                <a:close/>
              </a:path>
            </a:pathLst>
          </a:custGeom>
          <a:solidFill>
            <a:srgbClr val="F0E7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6"/>
          <p:cNvSpPr txBox="1"/>
          <p:nvPr/>
        </p:nvSpPr>
        <p:spPr>
          <a:xfrm>
            <a:off x="4534248" y="4532207"/>
            <a:ext cx="9219503" cy="1155911"/>
          </a:xfrm>
          <a:prstGeom prst="rect">
            <a:avLst/>
          </a:prstGeom>
          <a:noFill/>
          <a:ln>
            <a:noFill/>
          </a:ln>
        </p:spPr>
        <p:txBody>
          <a:bodyPr anchorCtr="0" anchor="t" bIns="0" lIns="0" spcFirstLastPara="1" rIns="0" wrap="square" tIns="0">
            <a:spAutoFit/>
          </a:bodyPr>
          <a:lstStyle/>
          <a:p>
            <a:pPr indent="0" lvl="0" marL="0" marR="0" rtl="0" algn="ctr">
              <a:lnSpc>
                <a:spcPct val="129998"/>
              </a:lnSpc>
              <a:spcBef>
                <a:spcPts val="0"/>
              </a:spcBef>
              <a:spcAft>
                <a:spcPts val="0"/>
              </a:spcAft>
              <a:buNone/>
            </a:pPr>
            <a:r>
              <a:rPr b="0" i="0" lang="en-US" sz="7147" u="none" cap="none" strike="noStrike">
                <a:solidFill>
                  <a:srgbClr val="260F96"/>
                </a:solidFill>
                <a:latin typeface="Arial"/>
                <a:ea typeface="Arial"/>
                <a:cs typeface="Arial"/>
                <a:sym typeface="Arial"/>
              </a:rPr>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