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01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2024945" cy="2362185"/>
            <a:chOff x="5853253" y="1746270"/>
            <a:chExt cx="2024945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3" y="1753437"/>
              <a:ext cx="1789665" cy="2292347"/>
              <a:chOff x="5427641" y="1844409"/>
              <a:chExt cx="1791742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2" y="2532966"/>
                <a:ext cx="1791741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53                  13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2" y="2762485"/>
                <a:ext cx="179174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174                 24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1791739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109                  49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E63ABC-379B-D2B0-B82D-BEF7C0763672}"/>
              </a:ext>
            </a:extLst>
          </p:cNvPr>
          <p:cNvCxnSpPr/>
          <p:nvPr/>
        </p:nvCxnSpPr>
        <p:spPr bwMode="auto">
          <a:xfrm>
            <a:off x="6349042" y="2846259"/>
            <a:ext cx="4485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CAB664-1D54-1DCD-8127-97C9F6C92BB6}"/>
              </a:ext>
            </a:extLst>
          </p:cNvPr>
          <p:cNvCxnSpPr/>
          <p:nvPr/>
        </p:nvCxnSpPr>
        <p:spPr bwMode="auto">
          <a:xfrm>
            <a:off x="6349042" y="3075770"/>
            <a:ext cx="4485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97A66E-4CB6-38D4-BBC3-737DFF10FE9D}"/>
              </a:ext>
            </a:extLst>
          </p:cNvPr>
          <p:cNvCxnSpPr>
            <a:cxnSpLocks/>
          </p:cNvCxnSpPr>
          <p:nvPr/>
        </p:nvCxnSpPr>
        <p:spPr bwMode="auto">
          <a:xfrm>
            <a:off x="6349042" y="4203631"/>
            <a:ext cx="5262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2"/>
            <a:ext cx="39534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                        1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3905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138                              1                           1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3953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                   4                        1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39375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49                                 4                         2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9375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174                               2                         1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39196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                   2                          1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255</Words>
  <Application>Microsoft Office PowerPoint</Application>
  <PresentationFormat>On-screen Show (4:3)</PresentationFormat>
  <Paragraphs>79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maverick durant</cp:lastModifiedBy>
  <cp:revision>60</cp:revision>
  <cp:lastPrinted>2015-10-07T21:36:22Z</cp:lastPrinted>
  <dcterms:created xsi:type="dcterms:W3CDTF">2003-12-08T11:02:30Z</dcterms:created>
  <dcterms:modified xsi:type="dcterms:W3CDTF">2022-10-27T15:44:00Z</dcterms:modified>
</cp:coreProperties>
</file>