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0" r:id="rId4"/>
    <p:sldId id="261" r:id="rId5"/>
    <p:sldId id="262" r:id="rId6"/>
    <p:sldId id="257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238" autoAdjust="0"/>
  </p:normalViewPr>
  <p:slideViewPr>
    <p:cSldViewPr snapToGrid="0">
      <p:cViewPr>
        <p:scale>
          <a:sx n="66" d="100"/>
          <a:sy n="66" d="100"/>
        </p:scale>
        <p:origin x="4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1E37-70B8-4C94-B189-4F4C101001CF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A30-4BE9-4F29-AF2F-2BE8F8A205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7A13-A66F-4E53-A70C-AC7A9F1275A9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DEDA-1DD1-4998-83FA-82E3944A4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当一个线程访问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同步代码块时，其他线程对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中所有其它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同步代码块的访问将被阻塞。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" y="6879"/>
            <a:ext cx="3441986" cy="97207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B621-E46A-4FBF-A5D3-E443C8E1C5D5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0188C9-9FAA-4A4B-BFE8-AD52E9E707A7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/>
              <a:t>Dr. Kai Huang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73055" y="496570"/>
            <a:ext cx="17018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/>
              <a:t>嵌入式系统设计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7" name="副标题 2"/>
          <p:cNvSpPr txBox="1"/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CB621-E46A-4FBF-A5D3-E443C8E1C5D5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/>
              <a:t>Dr. Kai Huang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791208" y="496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dirty="0"/>
              <a:t>嵌入式系统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863" y="2600236"/>
            <a:ext cx="11612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Lab1: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死锁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3" y="1568918"/>
            <a:ext cx="10838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TAs</a:t>
            </a:r>
            <a:r>
              <a:rPr lang="zh-CN" altLang="en-US" sz="3200" b="1" dirty="0"/>
              <a:t>：</a:t>
            </a:r>
          </a:p>
          <a:p>
            <a:r>
              <a:rPr lang="zh-CN" altLang="en-US" sz="3200" dirty="0">
                <a:latin typeface="+mn-ea"/>
              </a:rPr>
              <a:t>郭叙森 宋日辉 古剑锋 赵治豪 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管卓群 周晓梅 刘林林 陈胜杰 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b="1" dirty="0"/>
              <a:t>嵌入式课程群</a:t>
            </a:r>
            <a:r>
              <a:rPr lang="zh-CN" altLang="en-US" sz="3200" dirty="0"/>
              <a:t>：</a:t>
            </a:r>
            <a:r>
              <a:rPr lang="en-US" altLang="zh-CN" sz="3200" dirty="0"/>
              <a:t>608948783</a:t>
            </a:r>
            <a:endParaRPr lang="zh-CN" altLang="en-US" sz="3200" dirty="0"/>
          </a:p>
          <a:p>
            <a:r>
              <a:rPr lang="en-US" altLang="zh-CN" sz="3200" dirty="0"/>
              <a:t>            </a:t>
            </a:r>
          </a:p>
          <a:p>
            <a:endParaRPr lang="zh-CN" altLang="en-US" sz="3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A524-A17A-44D1-91F4-9708B8279C3C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4291" y="1634836"/>
            <a:ext cx="975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死锁就是两个或者多个进程，互相请求对方占有的资源。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互斥条件：一个资源每次只能被一个进程使用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请求与保持条件：一个进程因请求资源而阻塞时，对已获得的资源保持不放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不剥夺条件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进程已获得的资源，在末使用完之前，不能强行剥夺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循环等待条件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若干进程之间形成一种头尾相接的循环等待资源关系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7" y="1594648"/>
            <a:ext cx="6068833" cy="45916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91337" y="1460599"/>
            <a:ext cx="56912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关键字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synchronized: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当它用来修饰一个方法或者一个代码块的时候，能够保证在同一时刻最多只有一个线程执行该段代码。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当一个线程访问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同步代码块或同步方法时，其他线程对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中所有其它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同步代码块或同步方法的访问将被阻塞。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某个对象实例内，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aMethod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(){}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可以防止多个线程同时访问这个对象的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方法（如果一个对象有多个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方法，只要一个线 程访问了其中的一个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方法，其它线程不能同时访问这个对象中任何一个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方法）。这时，不同的对象实例的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方法是不相干扰的。也就是说，其它线程照样可以同时访问相同类的另一个对象实例中的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方法；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1" y="1017903"/>
            <a:ext cx="4700490" cy="57035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7105" y="1842350"/>
            <a:ext cx="4475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这里是主函数的时间轴，当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t.start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(),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之后，线程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就被插入到调度队列里，当调度到他的时候，就跑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里面的代码</a:t>
            </a:r>
          </a:p>
        </p:txBody>
      </p:sp>
      <p:sp>
        <p:nvSpPr>
          <p:cNvPr id="9" name="灯片编号占位符 3"/>
          <p:cNvSpPr txBox="1"/>
          <p:nvPr/>
        </p:nvSpPr>
        <p:spPr>
          <a:xfrm>
            <a:off x="8125691" y="6552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A2C78-45F5-4B36-8410-047EAAC7EB8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56722" y="1422278"/>
            <a:ext cx="15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17402" y="1422278"/>
            <a:ext cx="12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0459" y="1842350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new Deadlock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81003" y="2797183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= new A();</a:t>
            </a:r>
          </a:p>
          <a:p>
            <a:pPr algn="ctr"/>
            <a:r>
              <a:rPr lang="en-US" altLang="zh-CN" dirty="0"/>
              <a:t>B </a:t>
            </a:r>
            <a:r>
              <a:rPr lang="en-US" altLang="zh-CN" dirty="0" err="1"/>
              <a:t>b</a:t>
            </a:r>
            <a:r>
              <a:rPr lang="en-US" altLang="zh-CN" dirty="0"/>
              <a:t> = new B();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81004" y="2271894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Deadlock()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81005" y="3531547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 t = …;</a:t>
            </a:r>
          </a:p>
          <a:p>
            <a:pPr algn="ctr"/>
            <a:r>
              <a:rPr lang="en-US" altLang="zh-CN" dirty="0" err="1"/>
              <a:t>int</a:t>
            </a:r>
            <a:r>
              <a:rPr lang="en-US" altLang="zh-CN" dirty="0"/>
              <a:t> count =…;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81003" y="4349267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t.start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1003" y="4976228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While …;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81003" y="5603189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a.methodA</a:t>
            </a:r>
            <a:r>
              <a:rPr lang="en-US" altLang="zh-CN" dirty="0"/>
              <a:t>(b);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51314" y="4355818"/>
            <a:ext cx="14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Invokes run()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61297" y="5613132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b.methodB</a:t>
            </a:r>
            <a:r>
              <a:rPr lang="en-US" altLang="zh-CN" dirty="0"/>
              <a:t>(a);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752470" y="1422278"/>
            <a:ext cx="4954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233900" y="1422278"/>
            <a:ext cx="43007" cy="53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13553" y="3727733"/>
            <a:ext cx="651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time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125691" y="46581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1519023" y="4701220"/>
            <a:ext cx="0" cy="203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8305752" y="1775301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8305752" y="2152096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8307510" y="260808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305752" y="337709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8305752" y="4166899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312611" y="479016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312611" y="543495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0305883" y="4790164"/>
            <a:ext cx="201304" cy="890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动作按钮: 帮助 34">
            <a:hlinkClick r:id="" action="ppaction://noaction" highlightClick="1"/>
          </p:cNvPr>
          <p:cNvSpPr/>
          <p:nvPr/>
        </p:nvSpPr>
        <p:spPr>
          <a:xfrm>
            <a:off x="9165195" y="5570875"/>
            <a:ext cx="485162" cy="40164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把上面的代码抄到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Deadlock.java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里面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javac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Deadlock.java	</a:t>
            </a: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系统（把下面这段到记事本里，然后保存为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.bat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，然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将批处理文件放在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Deadlock.class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目录下，双击运行，观察结果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			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3432706"/>
            <a:ext cx="4638675" cy="2295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91" y="3200875"/>
            <a:ext cx="2930236" cy="30479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上一步的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就是让这个程序跑一百遍，通常情况下，跑个几十遍就会停的像这样：跑到第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次就停了，多少次停是随机的，调节程序中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值，使其发生死锁。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截图， 写实验报告，要求写清楚为什么这就产生了死锁。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604" y="2465028"/>
            <a:ext cx="2499014" cy="38913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9728" y="1666220"/>
            <a:ext cx="59954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1100137"/>
            <a:ext cx="3829598" cy="56213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26" y="1100137"/>
            <a:ext cx="3802670" cy="56213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53400" y="1440873"/>
            <a:ext cx="2957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老师和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RYH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老师的要求（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hon do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??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），在实验报告，写上死锁产生的四个必要条件。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/>
              <a:t>Dr. Kai Huang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734651"/>
            <a:ext cx="97120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实验报告要求：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死锁停在第几次的截图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产生死锁的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个必要条件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对上述程序产生死锁的解释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提交日期：待定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622</Words>
  <Application>Microsoft Office PowerPoint</Application>
  <PresentationFormat>宽屏</PresentationFormat>
  <Paragraphs>79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黑体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ga37qak</dc:creator>
  <cp:lastModifiedBy>ASUS</cp:lastModifiedBy>
  <cp:revision>66</cp:revision>
  <dcterms:created xsi:type="dcterms:W3CDTF">2014-10-27T12:34:00Z</dcterms:created>
  <dcterms:modified xsi:type="dcterms:W3CDTF">2017-09-22T02:45:26Z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